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Light" charset="1" panose="020B0306030504020204"/>
      <p:regular r:id="rId10"/>
    </p:embeddedFont>
    <p:embeddedFont>
      <p:font typeface="Open Sans Light Bold" charset="1" panose="020B0806030504020204"/>
      <p:regular r:id="rId11"/>
    </p:embeddedFont>
    <p:embeddedFont>
      <p:font typeface="Open Sans Light Italics" charset="1" panose="020B0306030504020204"/>
      <p:regular r:id="rId12"/>
    </p:embeddedFont>
    <p:embeddedFont>
      <p:font typeface="Open Sans Light Bold Italics" charset="1" panose="020B0806030504020204"/>
      <p:regular r:id="rId13"/>
    </p:embeddedFont>
    <p:embeddedFont>
      <p:font typeface="Open Sans Extra Bold" charset="1" panose="020B0906030804020204"/>
      <p:regular r:id="rId14"/>
    </p:embeddedFont>
    <p:embeddedFont>
      <p:font typeface="Open Sans Extra Bold Italics" charset="1" panose="020B0906030804020204"/>
      <p:regular r:id="rId15"/>
    </p:embeddedFont>
    <p:embeddedFont>
      <p:font typeface="Poppins" charset="1" panose="00000500000000000000"/>
      <p:regular r:id="rId16"/>
    </p:embeddedFont>
    <p:embeddedFont>
      <p:font typeface="Poppins Bold" charset="1" panose="00000800000000000000"/>
      <p:regular r:id="rId17"/>
    </p:embeddedFont>
    <p:embeddedFont>
      <p:font typeface="Poppins Italics" charset="1" panose="00000500000000000000"/>
      <p:regular r:id="rId18"/>
    </p:embeddedFont>
    <p:embeddedFont>
      <p:font typeface="Poppins Bold Italics" charset="1" panose="000008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33" Target="slides/slide14.xml" Type="http://schemas.openxmlformats.org/officeDocument/2006/relationships/slide"/><Relationship Id="rId34" Target="slides/slide15.xml" Type="http://schemas.openxmlformats.org/officeDocument/2006/relationships/slide"/><Relationship Id="rId35" Target="slides/slide16.xml" Type="http://schemas.openxmlformats.org/officeDocument/2006/relationships/slide"/><Relationship Id="rId36" Target="slides/slide17.xml" Type="http://schemas.openxmlformats.org/officeDocument/2006/relationships/slide"/><Relationship Id="rId37" Target="slides/slide18.xml" Type="http://schemas.openxmlformats.org/officeDocument/2006/relationships/slide"/><Relationship Id="rId38" Target="slides/slide19.xml" Type="http://schemas.openxmlformats.org/officeDocument/2006/relationships/slide"/><Relationship Id="rId39" Target="slides/slide20.xml" Type="http://schemas.openxmlformats.org/officeDocument/2006/relationships/slide"/><Relationship Id="rId4" Target="theme/theme1.xml" Type="http://schemas.openxmlformats.org/officeDocument/2006/relationships/theme"/><Relationship Id="rId40" Target="slides/slide21.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 Id="rId7" Target="../media/image29.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 Id="rId6" Target="../media/image37.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39.png" Type="http://schemas.openxmlformats.org/officeDocument/2006/relationships/image"/><Relationship Id="rId6" Target="../media/image40.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1.png" Type="http://schemas.openxmlformats.org/officeDocument/2006/relationships/image"/><Relationship Id="rId5" Target="../media/image42.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 Id="rId4" Target="../media/image45.png" Type="http://schemas.openxmlformats.org/officeDocument/2006/relationships/image"/><Relationship Id="rId5" Target="../media/image46.png" Type="http://schemas.openxmlformats.org/officeDocument/2006/relationships/image"/><Relationship Id="rId6" Target="../media/image47.png" Type="http://schemas.openxmlformats.org/officeDocument/2006/relationships/image"/><Relationship Id="rId7" Target="../media/image48.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9.png" Type="http://schemas.openxmlformats.org/officeDocument/2006/relationships/image"/><Relationship Id="rId5" Target="../media/image50.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51.png" Type="http://schemas.openxmlformats.org/officeDocument/2006/relationships/image"/><Relationship Id="rId5" Target="../media/image52.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svg" Type="http://schemas.openxmlformats.org/officeDocument/2006/relationships/image"/><Relationship Id="rId4" Target="../media/image55.png" Type="http://schemas.openxmlformats.org/officeDocument/2006/relationships/image"/><Relationship Id="rId5" Target="../media/image56.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 Id="rId7" Target="../media/image2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Freeform 2" id="2"/>
          <p:cNvSpPr/>
          <p:nvPr/>
        </p:nvSpPr>
        <p:spPr>
          <a:xfrm flipH="false" flipV="false" rot="0">
            <a:off x="10853278" y="2615657"/>
            <a:ext cx="10946941" cy="8896877"/>
          </a:xfrm>
          <a:custGeom>
            <a:avLst/>
            <a:gdLst/>
            <a:ahLst/>
            <a:cxnLst/>
            <a:rect r="r" b="b" t="t" l="l"/>
            <a:pathLst>
              <a:path h="8896877" w="10946941">
                <a:moveTo>
                  <a:pt x="0" y="0"/>
                </a:moveTo>
                <a:lnTo>
                  <a:pt x="10946941" y="0"/>
                </a:lnTo>
                <a:lnTo>
                  <a:pt x="10946941" y="8896877"/>
                </a:lnTo>
                <a:lnTo>
                  <a:pt x="0" y="88968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43554" y="-1718684"/>
            <a:ext cx="5643741" cy="4114800"/>
          </a:xfrm>
          <a:custGeom>
            <a:avLst/>
            <a:gdLst/>
            <a:ahLst/>
            <a:cxnLst/>
            <a:rect r="r" b="b" t="t" l="l"/>
            <a:pathLst>
              <a:path h="4114800" w="5643741">
                <a:moveTo>
                  <a:pt x="0" y="0"/>
                </a:moveTo>
                <a:lnTo>
                  <a:pt x="5643740" y="0"/>
                </a:lnTo>
                <a:lnTo>
                  <a:pt x="564374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228216" y="1175814"/>
            <a:ext cx="8486545" cy="4878635"/>
          </a:xfrm>
          <a:prstGeom prst="rect">
            <a:avLst/>
          </a:prstGeom>
        </p:spPr>
        <p:txBody>
          <a:bodyPr anchor="t" rtlCol="false" tIns="0" lIns="0" bIns="0" rIns="0">
            <a:spAutoFit/>
          </a:bodyPr>
          <a:lstStyle/>
          <a:p>
            <a:pPr>
              <a:lnSpc>
                <a:spcPts val="12731"/>
              </a:lnSpc>
            </a:pPr>
            <a:r>
              <a:rPr lang="en-US" sz="9094" spc="-154">
                <a:solidFill>
                  <a:srgbClr val="FFFFFF"/>
                </a:solidFill>
                <a:latin typeface="Poppins Bold"/>
              </a:rPr>
              <a:t>Physics vs Chemistry vs Biology</a:t>
            </a:r>
          </a:p>
        </p:txBody>
      </p:sp>
      <p:sp>
        <p:nvSpPr>
          <p:cNvPr name="TextBox 5" id="5"/>
          <p:cNvSpPr txBox="true"/>
          <p:nvPr/>
        </p:nvSpPr>
        <p:spPr>
          <a:xfrm rot="0">
            <a:off x="2228216" y="8754745"/>
            <a:ext cx="6915784" cy="911861"/>
          </a:xfrm>
          <a:prstGeom prst="rect">
            <a:avLst/>
          </a:prstGeom>
        </p:spPr>
        <p:txBody>
          <a:bodyPr anchor="t" rtlCol="false" tIns="0" lIns="0" bIns="0" rIns="0">
            <a:spAutoFit/>
          </a:bodyPr>
          <a:lstStyle/>
          <a:p>
            <a:pPr>
              <a:lnSpc>
                <a:spcPts val="3679"/>
              </a:lnSpc>
            </a:pPr>
            <a:r>
              <a:rPr lang="en-US" sz="2299">
                <a:solidFill>
                  <a:srgbClr val="D9D9D9"/>
                </a:solidFill>
                <a:latin typeface="Poppins"/>
              </a:rPr>
              <a:t>Sanja Nedeljković 166/19</a:t>
            </a:r>
          </a:p>
          <a:p>
            <a:pPr>
              <a:lnSpc>
                <a:spcPts val="3679"/>
              </a:lnSpc>
            </a:pPr>
            <a:r>
              <a:rPr lang="en-US" sz="2299">
                <a:solidFill>
                  <a:srgbClr val="D9D9D9"/>
                </a:solidFill>
                <a:latin typeface="Poppins"/>
              </a:rPr>
              <a:t>Istraživanje podataka 1</a:t>
            </a:r>
          </a:p>
        </p:txBody>
      </p:sp>
      <p:grpSp>
        <p:nvGrpSpPr>
          <p:cNvPr name="Group 6" id="6"/>
          <p:cNvGrpSpPr/>
          <p:nvPr/>
        </p:nvGrpSpPr>
        <p:grpSpPr>
          <a:xfrm rot="0">
            <a:off x="0" y="9998267"/>
            <a:ext cx="9144000" cy="288733"/>
            <a:chOff x="0" y="0"/>
            <a:chExt cx="2408296" cy="76045"/>
          </a:xfrm>
        </p:grpSpPr>
        <p:sp>
          <p:nvSpPr>
            <p:cNvPr name="Freeform 7" id="7"/>
            <p:cNvSpPr/>
            <p:nvPr/>
          </p:nvSpPr>
          <p:spPr>
            <a:xfrm flipH="false" flipV="false" rot="0">
              <a:off x="0" y="0"/>
              <a:ext cx="2408296" cy="76045"/>
            </a:xfrm>
            <a:custGeom>
              <a:avLst/>
              <a:gdLst/>
              <a:ahLst/>
              <a:cxnLst/>
              <a:rect r="r" b="b" t="t" l="l"/>
              <a:pathLst>
                <a:path h="76045" w="2408296">
                  <a:moveTo>
                    <a:pt x="0" y="0"/>
                  </a:moveTo>
                  <a:lnTo>
                    <a:pt x="2408296" y="0"/>
                  </a:lnTo>
                  <a:lnTo>
                    <a:pt x="2408296" y="76045"/>
                  </a:lnTo>
                  <a:lnTo>
                    <a:pt x="0" y="76045"/>
                  </a:lnTo>
                  <a:close/>
                </a:path>
              </a:pathLst>
            </a:custGeom>
            <a:solidFill>
              <a:srgbClr val="3DCAB1"/>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28700" y="601417"/>
            <a:ext cx="16230600" cy="0"/>
          </a:xfrm>
          <a:prstGeom prst="line">
            <a:avLst/>
          </a:prstGeom>
          <a:ln cap="flat" w="19050">
            <a:solidFill>
              <a:srgbClr val="D9D9D9"/>
            </a:solidFill>
            <a:prstDash val="solid"/>
            <a:headEnd type="none" len="sm" w="sm"/>
            <a:tailEnd type="none" len="sm" w="sm"/>
          </a:ln>
        </p:spPr>
      </p:sp>
      <p:grpSp>
        <p:nvGrpSpPr>
          <p:cNvPr name="Group 3" id="3"/>
          <p:cNvGrpSpPr/>
          <p:nvPr/>
        </p:nvGrpSpPr>
        <p:grpSpPr>
          <a:xfrm rot="0">
            <a:off x="0" y="0"/>
            <a:ext cx="8901428" cy="5143500"/>
            <a:chOff x="0" y="0"/>
            <a:chExt cx="2109968" cy="1219200"/>
          </a:xfrm>
        </p:grpSpPr>
        <p:sp>
          <p:nvSpPr>
            <p:cNvPr name="Freeform 4" id="4"/>
            <p:cNvSpPr/>
            <p:nvPr/>
          </p:nvSpPr>
          <p:spPr>
            <a:xfrm flipH="false" flipV="false" rot="0">
              <a:off x="0" y="0"/>
              <a:ext cx="2109968" cy="1219200"/>
            </a:xfrm>
            <a:custGeom>
              <a:avLst/>
              <a:gdLst/>
              <a:ahLst/>
              <a:cxnLst/>
              <a:rect r="r" b="b" t="t" l="l"/>
              <a:pathLst>
                <a:path h="1219200" w="2109968">
                  <a:moveTo>
                    <a:pt x="0" y="0"/>
                  </a:moveTo>
                  <a:lnTo>
                    <a:pt x="2109968" y="0"/>
                  </a:lnTo>
                  <a:lnTo>
                    <a:pt x="2109968" y="1219200"/>
                  </a:lnTo>
                  <a:lnTo>
                    <a:pt x="0" y="1219200"/>
                  </a:lnTo>
                  <a:close/>
                </a:path>
              </a:pathLst>
            </a:custGeom>
            <a:solidFill>
              <a:srgbClr val="071C42"/>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8901428" y="0"/>
            <a:ext cx="9386572" cy="5143500"/>
            <a:chOff x="0" y="0"/>
            <a:chExt cx="2224965" cy="1219200"/>
          </a:xfrm>
        </p:grpSpPr>
        <p:sp>
          <p:nvSpPr>
            <p:cNvPr name="Freeform 7" id="7"/>
            <p:cNvSpPr/>
            <p:nvPr/>
          </p:nvSpPr>
          <p:spPr>
            <a:xfrm flipH="false" flipV="false" rot="0">
              <a:off x="0" y="0"/>
              <a:ext cx="2224965" cy="1219200"/>
            </a:xfrm>
            <a:custGeom>
              <a:avLst/>
              <a:gdLst/>
              <a:ahLst/>
              <a:cxnLst/>
              <a:rect r="r" b="b" t="t" l="l"/>
              <a:pathLst>
                <a:path h="1219200" w="2224965">
                  <a:moveTo>
                    <a:pt x="0" y="0"/>
                  </a:moveTo>
                  <a:lnTo>
                    <a:pt x="2224965" y="0"/>
                  </a:lnTo>
                  <a:lnTo>
                    <a:pt x="2224965" y="1219200"/>
                  </a:lnTo>
                  <a:lnTo>
                    <a:pt x="0" y="1219200"/>
                  </a:lnTo>
                  <a:close/>
                </a:path>
              </a:pathLst>
            </a:custGeom>
            <a:solidFill>
              <a:srgbClr val="3DCAB1"/>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0" y="5143500"/>
            <a:ext cx="8901428" cy="5143500"/>
            <a:chOff x="0" y="0"/>
            <a:chExt cx="2109968" cy="1219200"/>
          </a:xfrm>
        </p:grpSpPr>
        <p:sp>
          <p:nvSpPr>
            <p:cNvPr name="Freeform 10" id="10"/>
            <p:cNvSpPr/>
            <p:nvPr/>
          </p:nvSpPr>
          <p:spPr>
            <a:xfrm flipH="false" flipV="false" rot="0">
              <a:off x="0" y="0"/>
              <a:ext cx="2109968" cy="1219200"/>
            </a:xfrm>
            <a:custGeom>
              <a:avLst/>
              <a:gdLst/>
              <a:ahLst/>
              <a:cxnLst/>
              <a:rect r="r" b="b" t="t" l="l"/>
              <a:pathLst>
                <a:path h="1219200" w="2109968">
                  <a:moveTo>
                    <a:pt x="0" y="0"/>
                  </a:moveTo>
                  <a:lnTo>
                    <a:pt x="2109968" y="0"/>
                  </a:lnTo>
                  <a:lnTo>
                    <a:pt x="2109968" y="1219200"/>
                  </a:lnTo>
                  <a:lnTo>
                    <a:pt x="0" y="1219200"/>
                  </a:lnTo>
                  <a:close/>
                </a:path>
              </a:pathLst>
            </a:custGeom>
            <a:solidFill>
              <a:srgbClr val="3DCAB1"/>
            </a:solidFill>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8901428" y="5143500"/>
            <a:ext cx="9386572" cy="5143500"/>
            <a:chOff x="0" y="0"/>
            <a:chExt cx="2224965" cy="1219200"/>
          </a:xfrm>
        </p:grpSpPr>
        <p:sp>
          <p:nvSpPr>
            <p:cNvPr name="Freeform 13" id="13"/>
            <p:cNvSpPr/>
            <p:nvPr/>
          </p:nvSpPr>
          <p:spPr>
            <a:xfrm flipH="false" flipV="false" rot="0">
              <a:off x="0" y="0"/>
              <a:ext cx="2224965" cy="1219200"/>
            </a:xfrm>
            <a:custGeom>
              <a:avLst/>
              <a:gdLst/>
              <a:ahLst/>
              <a:cxnLst/>
              <a:rect r="r" b="b" t="t" l="l"/>
              <a:pathLst>
                <a:path h="1219200" w="2224965">
                  <a:moveTo>
                    <a:pt x="0" y="0"/>
                  </a:moveTo>
                  <a:lnTo>
                    <a:pt x="2224965" y="0"/>
                  </a:lnTo>
                  <a:lnTo>
                    <a:pt x="2224965" y="1219200"/>
                  </a:lnTo>
                  <a:lnTo>
                    <a:pt x="0" y="1219200"/>
                  </a:lnTo>
                  <a:close/>
                </a:path>
              </a:pathLst>
            </a:custGeom>
            <a:solidFill>
              <a:srgbClr val="071C42"/>
            </a:solidFill>
          </p:spPr>
        </p:sp>
        <p:sp>
          <p:nvSpPr>
            <p:cNvPr name="TextBox 14" id="1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1201801" y="5219620"/>
            <a:ext cx="8127642" cy="6605556"/>
          </a:xfrm>
          <a:custGeom>
            <a:avLst/>
            <a:gdLst/>
            <a:ahLst/>
            <a:cxnLst/>
            <a:rect r="r" b="b" t="t" l="l"/>
            <a:pathLst>
              <a:path h="6605556" w="8127642">
                <a:moveTo>
                  <a:pt x="0" y="0"/>
                </a:moveTo>
                <a:lnTo>
                  <a:pt x="8127642" y="0"/>
                </a:lnTo>
                <a:lnTo>
                  <a:pt x="8127642" y="6605556"/>
                </a:lnTo>
                <a:lnTo>
                  <a:pt x="0" y="66055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0" y="1116638"/>
            <a:ext cx="8901428" cy="2910225"/>
          </a:xfrm>
          <a:custGeom>
            <a:avLst/>
            <a:gdLst/>
            <a:ahLst/>
            <a:cxnLst/>
            <a:rect r="r" b="b" t="t" l="l"/>
            <a:pathLst>
              <a:path h="2910225" w="8901428">
                <a:moveTo>
                  <a:pt x="0" y="0"/>
                </a:moveTo>
                <a:lnTo>
                  <a:pt x="8901428" y="0"/>
                </a:lnTo>
                <a:lnTo>
                  <a:pt x="8901428" y="2910224"/>
                </a:lnTo>
                <a:lnTo>
                  <a:pt x="0" y="2910224"/>
                </a:lnTo>
                <a:lnTo>
                  <a:pt x="0" y="0"/>
                </a:lnTo>
                <a:close/>
              </a:path>
            </a:pathLst>
          </a:custGeom>
          <a:blipFill>
            <a:blip r:embed="rId4"/>
            <a:stretch>
              <a:fillRect l="0" t="0" r="0" b="0"/>
            </a:stretch>
          </a:blipFill>
        </p:spPr>
      </p:sp>
      <p:sp>
        <p:nvSpPr>
          <p:cNvPr name="Freeform 17" id="17"/>
          <p:cNvSpPr/>
          <p:nvPr/>
        </p:nvSpPr>
        <p:spPr>
          <a:xfrm flipH="false" flipV="false" rot="0">
            <a:off x="8901428" y="1046237"/>
            <a:ext cx="9386572" cy="3051025"/>
          </a:xfrm>
          <a:custGeom>
            <a:avLst/>
            <a:gdLst/>
            <a:ahLst/>
            <a:cxnLst/>
            <a:rect r="r" b="b" t="t" l="l"/>
            <a:pathLst>
              <a:path h="3051025" w="9386572">
                <a:moveTo>
                  <a:pt x="0" y="0"/>
                </a:moveTo>
                <a:lnTo>
                  <a:pt x="9386572" y="0"/>
                </a:lnTo>
                <a:lnTo>
                  <a:pt x="9386572" y="3051026"/>
                </a:lnTo>
                <a:lnTo>
                  <a:pt x="0" y="3051026"/>
                </a:lnTo>
                <a:lnTo>
                  <a:pt x="0" y="0"/>
                </a:lnTo>
                <a:close/>
              </a:path>
            </a:pathLst>
          </a:custGeom>
          <a:blipFill>
            <a:blip r:embed="rId5"/>
            <a:stretch>
              <a:fillRect l="0" t="0" r="0" b="0"/>
            </a:stretch>
          </a:blipFill>
        </p:spPr>
      </p:sp>
      <p:sp>
        <p:nvSpPr>
          <p:cNvPr name="Freeform 18" id="18"/>
          <p:cNvSpPr/>
          <p:nvPr/>
        </p:nvSpPr>
        <p:spPr>
          <a:xfrm flipH="false" flipV="false" rot="0">
            <a:off x="-53695" y="6246341"/>
            <a:ext cx="8955123" cy="2937817"/>
          </a:xfrm>
          <a:custGeom>
            <a:avLst/>
            <a:gdLst/>
            <a:ahLst/>
            <a:cxnLst/>
            <a:rect r="r" b="b" t="t" l="l"/>
            <a:pathLst>
              <a:path h="2937817" w="8955123">
                <a:moveTo>
                  <a:pt x="0" y="0"/>
                </a:moveTo>
                <a:lnTo>
                  <a:pt x="8955123" y="0"/>
                </a:lnTo>
                <a:lnTo>
                  <a:pt x="8955123" y="2937818"/>
                </a:lnTo>
                <a:lnTo>
                  <a:pt x="0" y="2937818"/>
                </a:lnTo>
                <a:lnTo>
                  <a:pt x="0" y="0"/>
                </a:lnTo>
                <a:close/>
              </a:path>
            </a:pathLst>
          </a:custGeom>
          <a:blipFill>
            <a:blip r:embed="rId6"/>
            <a:stretch>
              <a:fillRect l="0" t="0" r="0" b="0"/>
            </a:stretch>
          </a:blipFill>
        </p:spPr>
      </p:sp>
      <p:sp>
        <p:nvSpPr>
          <p:cNvPr name="Freeform 19" id="19"/>
          <p:cNvSpPr/>
          <p:nvPr/>
        </p:nvSpPr>
        <p:spPr>
          <a:xfrm flipH="false" flipV="false" rot="0">
            <a:off x="8901428" y="6209803"/>
            <a:ext cx="9386572" cy="3048497"/>
          </a:xfrm>
          <a:custGeom>
            <a:avLst/>
            <a:gdLst/>
            <a:ahLst/>
            <a:cxnLst/>
            <a:rect r="r" b="b" t="t" l="l"/>
            <a:pathLst>
              <a:path h="3048497" w="9386572">
                <a:moveTo>
                  <a:pt x="0" y="0"/>
                </a:moveTo>
                <a:lnTo>
                  <a:pt x="9386572" y="0"/>
                </a:lnTo>
                <a:lnTo>
                  <a:pt x="9386572" y="3048497"/>
                </a:lnTo>
                <a:lnTo>
                  <a:pt x="0" y="3048497"/>
                </a:lnTo>
                <a:lnTo>
                  <a:pt x="0" y="0"/>
                </a:lnTo>
                <a:close/>
              </a:path>
            </a:pathLst>
          </a:custGeom>
          <a:blipFill>
            <a:blip r:embed="rId7"/>
            <a:stretch>
              <a:fillRect l="0" t="0" r="0" b="0"/>
            </a:stretch>
          </a:blipFill>
        </p:spPr>
      </p:sp>
      <p:sp>
        <p:nvSpPr>
          <p:cNvPr name="TextBox 20" id="20"/>
          <p:cNvSpPr txBox="true"/>
          <p:nvPr/>
        </p:nvSpPr>
        <p:spPr>
          <a:xfrm rot="0">
            <a:off x="2343443" y="355672"/>
            <a:ext cx="4214542" cy="424815"/>
          </a:xfrm>
          <a:prstGeom prst="rect">
            <a:avLst/>
          </a:prstGeom>
        </p:spPr>
        <p:txBody>
          <a:bodyPr anchor="t" rtlCol="false" tIns="0" lIns="0" bIns="0" rIns="0">
            <a:spAutoFit/>
          </a:bodyPr>
          <a:lstStyle/>
          <a:p>
            <a:pPr>
              <a:lnSpc>
                <a:spcPts val="3360"/>
              </a:lnSpc>
            </a:pPr>
            <a:r>
              <a:rPr lang="en-US" sz="2400">
                <a:solidFill>
                  <a:srgbClr val="FFFFFF"/>
                </a:solidFill>
                <a:latin typeface="Poppins Bold"/>
              </a:rPr>
              <a:t>Smanjenje broja neurona</a:t>
            </a:r>
          </a:p>
        </p:txBody>
      </p:sp>
      <p:sp>
        <p:nvSpPr>
          <p:cNvPr name="TextBox 21" id="21"/>
          <p:cNvSpPr txBox="true"/>
          <p:nvPr/>
        </p:nvSpPr>
        <p:spPr>
          <a:xfrm rot="0">
            <a:off x="12181392" y="355672"/>
            <a:ext cx="2826643" cy="424815"/>
          </a:xfrm>
          <a:prstGeom prst="rect">
            <a:avLst/>
          </a:prstGeom>
        </p:spPr>
        <p:txBody>
          <a:bodyPr anchor="t" rtlCol="false" tIns="0" lIns="0" bIns="0" rIns="0">
            <a:spAutoFit/>
          </a:bodyPr>
          <a:lstStyle/>
          <a:p>
            <a:pPr>
              <a:lnSpc>
                <a:spcPts val="3360"/>
              </a:lnSpc>
            </a:pPr>
            <a:r>
              <a:rPr lang="en-US" sz="2400">
                <a:solidFill>
                  <a:srgbClr val="FFFFFF"/>
                </a:solidFill>
                <a:latin typeface="Poppins Bold"/>
              </a:rPr>
              <a:t>L2 regularizacija</a:t>
            </a:r>
          </a:p>
        </p:txBody>
      </p:sp>
      <p:sp>
        <p:nvSpPr>
          <p:cNvPr name="TextBox 22" id="22"/>
          <p:cNvSpPr txBox="true"/>
          <p:nvPr/>
        </p:nvSpPr>
        <p:spPr>
          <a:xfrm rot="0">
            <a:off x="3758473" y="5572125"/>
            <a:ext cx="1384482" cy="424815"/>
          </a:xfrm>
          <a:prstGeom prst="rect">
            <a:avLst/>
          </a:prstGeom>
        </p:spPr>
        <p:txBody>
          <a:bodyPr anchor="t" rtlCol="false" tIns="0" lIns="0" bIns="0" rIns="0">
            <a:spAutoFit/>
          </a:bodyPr>
          <a:lstStyle/>
          <a:p>
            <a:pPr>
              <a:lnSpc>
                <a:spcPts val="3360"/>
              </a:lnSpc>
            </a:pPr>
            <a:r>
              <a:rPr lang="en-US" sz="2400">
                <a:solidFill>
                  <a:srgbClr val="FFFFFF"/>
                </a:solidFill>
                <a:latin typeface="Poppins Bold"/>
              </a:rPr>
              <a:t>Dropout</a:t>
            </a:r>
          </a:p>
        </p:txBody>
      </p:sp>
      <p:sp>
        <p:nvSpPr>
          <p:cNvPr name="TextBox 23" id="23"/>
          <p:cNvSpPr txBox="true"/>
          <p:nvPr/>
        </p:nvSpPr>
        <p:spPr>
          <a:xfrm rot="0">
            <a:off x="12576791" y="5572125"/>
            <a:ext cx="2035845" cy="424815"/>
          </a:xfrm>
          <a:prstGeom prst="rect">
            <a:avLst/>
          </a:prstGeom>
        </p:spPr>
        <p:txBody>
          <a:bodyPr anchor="t" rtlCol="false" tIns="0" lIns="0" bIns="0" rIns="0">
            <a:spAutoFit/>
          </a:bodyPr>
          <a:lstStyle/>
          <a:p>
            <a:pPr>
              <a:lnSpc>
                <a:spcPts val="3360"/>
              </a:lnSpc>
            </a:pPr>
            <a:r>
              <a:rPr lang="en-US" sz="2400">
                <a:solidFill>
                  <a:srgbClr val="FFFFFF"/>
                </a:solidFill>
                <a:latin typeface="Poppins Bold"/>
              </a:rPr>
              <a:t>L2 + dropout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28700" y="601417"/>
            <a:ext cx="16230600" cy="0"/>
          </a:xfrm>
          <a:prstGeom prst="line">
            <a:avLst/>
          </a:prstGeom>
          <a:ln cap="flat" w="19050">
            <a:solidFill>
              <a:srgbClr val="D9D9D9"/>
            </a:solidFill>
            <a:prstDash val="solid"/>
            <a:headEnd type="none" len="sm" w="sm"/>
            <a:tailEnd type="none" len="sm" w="sm"/>
          </a:ln>
        </p:spPr>
      </p:sp>
      <p:grpSp>
        <p:nvGrpSpPr>
          <p:cNvPr name="Group 3" id="3"/>
          <p:cNvGrpSpPr/>
          <p:nvPr/>
        </p:nvGrpSpPr>
        <p:grpSpPr>
          <a:xfrm rot="-5400000">
            <a:off x="16024361" y="1974906"/>
            <a:ext cx="4238545" cy="288733"/>
            <a:chOff x="0" y="0"/>
            <a:chExt cx="1116325" cy="76045"/>
          </a:xfrm>
        </p:grpSpPr>
        <p:sp>
          <p:nvSpPr>
            <p:cNvPr name="Freeform 4" id="4"/>
            <p:cNvSpPr/>
            <p:nvPr/>
          </p:nvSpPr>
          <p:spPr>
            <a:xfrm flipH="false" flipV="false" rot="0">
              <a:off x="0" y="0"/>
              <a:ext cx="1116324" cy="76045"/>
            </a:xfrm>
            <a:custGeom>
              <a:avLst/>
              <a:gdLst/>
              <a:ahLst/>
              <a:cxnLst/>
              <a:rect r="r" b="b" t="t" l="l"/>
              <a:pathLst>
                <a:path h="76045" w="1116324">
                  <a:moveTo>
                    <a:pt x="0" y="0"/>
                  </a:moveTo>
                  <a:lnTo>
                    <a:pt x="1116324" y="0"/>
                  </a:lnTo>
                  <a:lnTo>
                    <a:pt x="1116324" y="76045"/>
                  </a:lnTo>
                  <a:lnTo>
                    <a:pt x="0" y="76045"/>
                  </a:lnTo>
                  <a:close/>
                </a:path>
              </a:pathLst>
            </a:custGeom>
            <a:solidFill>
              <a:srgbClr val="3DCAB1"/>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028700" y="8675581"/>
            <a:ext cx="10662891" cy="1165438"/>
          </a:xfrm>
          <a:custGeom>
            <a:avLst/>
            <a:gdLst/>
            <a:ahLst/>
            <a:cxnLst/>
            <a:rect r="r" b="b" t="t" l="l"/>
            <a:pathLst>
              <a:path h="1165438" w="10662891">
                <a:moveTo>
                  <a:pt x="0" y="0"/>
                </a:moveTo>
                <a:lnTo>
                  <a:pt x="10662891" y="0"/>
                </a:lnTo>
                <a:lnTo>
                  <a:pt x="10662891" y="1165438"/>
                </a:lnTo>
                <a:lnTo>
                  <a:pt x="0" y="1165438"/>
                </a:lnTo>
                <a:lnTo>
                  <a:pt x="0" y="0"/>
                </a:lnTo>
                <a:close/>
              </a:path>
            </a:pathLst>
          </a:custGeom>
          <a:blipFill>
            <a:blip r:embed="rId2"/>
            <a:stretch>
              <a:fillRect l="0" t="0" r="0" b="0"/>
            </a:stretch>
          </a:blipFill>
        </p:spPr>
      </p:sp>
      <p:grpSp>
        <p:nvGrpSpPr>
          <p:cNvPr name="Group 7" id="7"/>
          <p:cNvGrpSpPr/>
          <p:nvPr/>
        </p:nvGrpSpPr>
        <p:grpSpPr>
          <a:xfrm rot="0">
            <a:off x="7919958" y="0"/>
            <a:ext cx="10368042" cy="10287000"/>
            <a:chOff x="0" y="0"/>
            <a:chExt cx="2457610" cy="2438400"/>
          </a:xfrm>
        </p:grpSpPr>
        <p:sp>
          <p:nvSpPr>
            <p:cNvPr name="Freeform 8" id="8"/>
            <p:cNvSpPr/>
            <p:nvPr/>
          </p:nvSpPr>
          <p:spPr>
            <a:xfrm flipH="false" flipV="false" rot="0">
              <a:off x="0" y="0"/>
              <a:ext cx="2457610" cy="2438400"/>
            </a:xfrm>
            <a:custGeom>
              <a:avLst/>
              <a:gdLst/>
              <a:ahLst/>
              <a:cxnLst/>
              <a:rect r="r" b="b" t="t" l="l"/>
              <a:pathLst>
                <a:path h="2438400" w="2457610">
                  <a:moveTo>
                    <a:pt x="0" y="0"/>
                  </a:moveTo>
                  <a:lnTo>
                    <a:pt x="2457610" y="0"/>
                  </a:lnTo>
                  <a:lnTo>
                    <a:pt x="2457610" y="2438400"/>
                  </a:lnTo>
                  <a:lnTo>
                    <a:pt x="0" y="2438400"/>
                  </a:lnTo>
                  <a:close/>
                </a:path>
              </a:pathLst>
            </a:custGeom>
            <a:solidFill>
              <a:srgbClr val="071C42"/>
            </a:solidFill>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true" rot="0">
            <a:off x="11305676" y="5268621"/>
            <a:ext cx="9005307" cy="6565688"/>
          </a:xfrm>
          <a:custGeom>
            <a:avLst/>
            <a:gdLst/>
            <a:ahLst/>
            <a:cxnLst/>
            <a:rect r="r" b="b" t="t" l="l"/>
            <a:pathLst>
              <a:path h="6565688" w="9005307">
                <a:moveTo>
                  <a:pt x="0" y="6565688"/>
                </a:moveTo>
                <a:lnTo>
                  <a:pt x="9005307" y="6565688"/>
                </a:lnTo>
                <a:lnTo>
                  <a:pt x="9005307" y="0"/>
                </a:lnTo>
                <a:lnTo>
                  <a:pt x="0" y="0"/>
                </a:lnTo>
                <a:lnTo>
                  <a:pt x="0" y="656568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028700" y="701527"/>
            <a:ext cx="5888046" cy="3924969"/>
          </a:xfrm>
          <a:custGeom>
            <a:avLst/>
            <a:gdLst/>
            <a:ahLst/>
            <a:cxnLst/>
            <a:rect r="r" b="b" t="t" l="l"/>
            <a:pathLst>
              <a:path h="3924969" w="5888046">
                <a:moveTo>
                  <a:pt x="0" y="0"/>
                </a:moveTo>
                <a:lnTo>
                  <a:pt x="5888046" y="0"/>
                </a:lnTo>
                <a:lnTo>
                  <a:pt x="5888046" y="3924969"/>
                </a:lnTo>
                <a:lnTo>
                  <a:pt x="0" y="3924969"/>
                </a:lnTo>
                <a:lnTo>
                  <a:pt x="0" y="0"/>
                </a:lnTo>
                <a:close/>
              </a:path>
            </a:pathLst>
          </a:custGeom>
          <a:blipFill>
            <a:blip r:embed="rId5"/>
            <a:stretch>
              <a:fillRect l="0" t="0" r="-102517" b="0"/>
            </a:stretch>
          </a:blipFill>
        </p:spPr>
      </p:sp>
      <p:sp>
        <p:nvSpPr>
          <p:cNvPr name="Freeform 12" id="12"/>
          <p:cNvSpPr/>
          <p:nvPr/>
        </p:nvSpPr>
        <p:spPr>
          <a:xfrm flipH="false" flipV="false" rot="0">
            <a:off x="1028700" y="4626496"/>
            <a:ext cx="5995858" cy="3924969"/>
          </a:xfrm>
          <a:custGeom>
            <a:avLst/>
            <a:gdLst/>
            <a:ahLst/>
            <a:cxnLst/>
            <a:rect r="r" b="b" t="t" l="l"/>
            <a:pathLst>
              <a:path h="3924969" w="5995858">
                <a:moveTo>
                  <a:pt x="0" y="0"/>
                </a:moveTo>
                <a:lnTo>
                  <a:pt x="5995858" y="0"/>
                </a:lnTo>
                <a:lnTo>
                  <a:pt x="5995858" y="3924969"/>
                </a:lnTo>
                <a:lnTo>
                  <a:pt x="0" y="3924969"/>
                </a:lnTo>
                <a:lnTo>
                  <a:pt x="0" y="0"/>
                </a:lnTo>
                <a:close/>
              </a:path>
            </a:pathLst>
          </a:custGeom>
          <a:blipFill>
            <a:blip r:embed="rId5"/>
            <a:stretch>
              <a:fillRect l="-98876" t="0" r="0" b="0"/>
            </a:stretch>
          </a:blipFill>
        </p:spPr>
      </p:sp>
      <p:sp>
        <p:nvSpPr>
          <p:cNvPr name="Freeform 13" id="13"/>
          <p:cNvSpPr/>
          <p:nvPr/>
        </p:nvSpPr>
        <p:spPr>
          <a:xfrm flipH="false" flipV="false" rot="0">
            <a:off x="10624584" y="2160839"/>
            <a:ext cx="4958790" cy="6215563"/>
          </a:xfrm>
          <a:custGeom>
            <a:avLst/>
            <a:gdLst/>
            <a:ahLst/>
            <a:cxnLst/>
            <a:rect r="r" b="b" t="t" l="l"/>
            <a:pathLst>
              <a:path h="6215563" w="4958790">
                <a:moveTo>
                  <a:pt x="0" y="0"/>
                </a:moveTo>
                <a:lnTo>
                  <a:pt x="4958790" y="0"/>
                </a:lnTo>
                <a:lnTo>
                  <a:pt x="4958790" y="6215564"/>
                </a:lnTo>
                <a:lnTo>
                  <a:pt x="0" y="6215564"/>
                </a:lnTo>
                <a:lnTo>
                  <a:pt x="0" y="0"/>
                </a:lnTo>
                <a:close/>
              </a:path>
            </a:pathLst>
          </a:custGeom>
          <a:blipFill>
            <a:blip r:embed="rId6"/>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143500"/>
            <a:ext cx="6121614" cy="5143500"/>
            <a:chOff x="0" y="0"/>
            <a:chExt cx="1451049" cy="1219200"/>
          </a:xfrm>
        </p:grpSpPr>
        <p:sp>
          <p:nvSpPr>
            <p:cNvPr name="Freeform 3" id="3"/>
            <p:cNvSpPr/>
            <p:nvPr/>
          </p:nvSpPr>
          <p:spPr>
            <a:xfrm flipH="false" flipV="false" rot="0">
              <a:off x="0" y="0"/>
              <a:ext cx="1451049" cy="1219200"/>
            </a:xfrm>
            <a:custGeom>
              <a:avLst/>
              <a:gdLst/>
              <a:ahLst/>
              <a:cxnLst/>
              <a:rect r="r" b="b" t="t" l="l"/>
              <a:pathLst>
                <a:path h="1219200" w="1451049">
                  <a:moveTo>
                    <a:pt x="0" y="0"/>
                  </a:moveTo>
                  <a:lnTo>
                    <a:pt x="1451049" y="0"/>
                  </a:lnTo>
                  <a:lnTo>
                    <a:pt x="1451049" y="1219200"/>
                  </a:lnTo>
                  <a:lnTo>
                    <a:pt x="0" y="1219200"/>
                  </a:lnTo>
                  <a:close/>
                </a:path>
              </a:pathLst>
            </a:custGeom>
            <a:solidFill>
              <a:srgbClr val="071C42"/>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8187217" y="-1676277"/>
            <a:ext cx="12260528" cy="8939040"/>
          </a:xfrm>
          <a:custGeom>
            <a:avLst/>
            <a:gdLst/>
            <a:ahLst/>
            <a:cxnLst/>
            <a:rect r="r" b="b" t="t" l="l"/>
            <a:pathLst>
              <a:path h="8939040" w="12260528">
                <a:moveTo>
                  <a:pt x="0" y="0"/>
                </a:moveTo>
                <a:lnTo>
                  <a:pt x="12260529" y="0"/>
                </a:lnTo>
                <a:lnTo>
                  <a:pt x="12260529" y="8939040"/>
                </a:lnTo>
                <a:lnTo>
                  <a:pt x="0" y="89390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6121614" y="5143500"/>
            <a:ext cx="6044772" cy="5143500"/>
            <a:chOff x="0" y="0"/>
            <a:chExt cx="1432835" cy="1219200"/>
          </a:xfrm>
        </p:grpSpPr>
        <p:sp>
          <p:nvSpPr>
            <p:cNvPr name="Freeform 7" id="7"/>
            <p:cNvSpPr/>
            <p:nvPr/>
          </p:nvSpPr>
          <p:spPr>
            <a:xfrm flipH="false" flipV="false" rot="0">
              <a:off x="0" y="0"/>
              <a:ext cx="1432835" cy="1219200"/>
            </a:xfrm>
            <a:custGeom>
              <a:avLst/>
              <a:gdLst/>
              <a:ahLst/>
              <a:cxnLst/>
              <a:rect r="r" b="b" t="t" l="l"/>
              <a:pathLst>
                <a:path h="1219200" w="1432835">
                  <a:moveTo>
                    <a:pt x="0" y="0"/>
                  </a:moveTo>
                  <a:lnTo>
                    <a:pt x="1432835" y="0"/>
                  </a:lnTo>
                  <a:lnTo>
                    <a:pt x="1432835" y="1219200"/>
                  </a:lnTo>
                  <a:lnTo>
                    <a:pt x="0" y="1219200"/>
                  </a:lnTo>
                  <a:close/>
                </a:path>
              </a:pathLst>
            </a:custGeom>
            <a:solidFill>
              <a:srgbClr val="3DCAB1"/>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2166386" y="5143500"/>
            <a:ext cx="6121614" cy="5143500"/>
            <a:chOff x="0" y="0"/>
            <a:chExt cx="1451049" cy="1219200"/>
          </a:xfrm>
        </p:grpSpPr>
        <p:sp>
          <p:nvSpPr>
            <p:cNvPr name="Freeform 10" id="10"/>
            <p:cNvSpPr/>
            <p:nvPr/>
          </p:nvSpPr>
          <p:spPr>
            <a:xfrm flipH="false" flipV="false" rot="0">
              <a:off x="0" y="0"/>
              <a:ext cx="1451049" cy="1219200"/>
            </a:xfrm>
            <a:custGeom>
              <a:avLst/>
              <a:gdLst/>
              <a:ahLst/>
              <a:cxnLst/>
              <a:rect r="r" b="b" t="t" l="l"/>
              <a:pathLst>
                <a:path h="1219200" w="1451049">
                  <a:moveTo>
                    <a:pt x="0" y="0"/>
                  </a:moveTo>
                  <a:lnTo>
                    <a:pt x="1451049" y="0"/>
                  </a:lnTo>
                  <a:lnTo>
                    <a:pt x="1451049" y="1219200"/>
                  </a:lnTo>
                  <a:lnTo>
                    <a:pt x="0" y="1219200"/>
                  </a:lnTo>
                  <a:close/>
                </a:path>
              </a:pathLst>
            </a:custGeom>
            <a:solidFill>
              <a:srgbClr val="071C42"/>
            </a:solidFill>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AutoShape 12" id="12"/>
          <p:cNvSpPr/>
          <p:nvPr/>
        </p:nvSpPr>
        <p:spPr>
          <a:xfrm rot="0">
            <a:off x="1028700" y="601417"/>
            <a:ext cx="16230600" cy="0"/>
          </a:xfrm>
          <a:prstGeom prst="line">
            <a:avLst/>
          </a:prstGeom>
          <a:ln cap="flat" w="19050">
            <a:solidFill>
              <a:srgbClr val="D9D9D9"/>
            </a:solidFill>
            <a:prstDash val="solid"/>
            <a:headEnd type="none" len="sm" w="sm"/>
            <a:tailEnd type="none" len="sm" w="sm"/>
          </a:ln>
        </p:spPr>
      </p:sp>
      <p:sp>
        <p:nvSpPr>
          <p:cNvPr name="Freeform 13" id="13"/>
          <p:cNvSpPr/>
          <p:nvPr/>
        </p:nvSpPr>
        <p:spPr>
          <a:xfrm flipH="false" flipV="false" rot="0">
            <a:off x="3400329" y="1948445"/>
            <a:ext cx="11487343" cy="2726705"/>
          </a:xfrm>
          <a:custGeom>
            <a:avLst/>
            <a:gdLst/>
            <a:ahLst/>
            <a:cxnLst/>
            <a:rect r="r" b="b" t="t" l="l"/>
            <a:pathLst>
              <a:path h="2726705" w="11487343">
                <a:moveTo>
                  <a:pt x="0" y="0"/>
                </a:moveTo>
                <a:lnTo>
                  <a:pt x="11487342" y="0"/>
                </a:lnTo>
                <a:lnTo>
                  <a:pt x="11487342" y="2726704"/>
                </a:lnTo>
                <a:lnTo>
                  <a:pt x="0" y="2726704"/>
                </a:lnTo>
                <a:lnTo>
                  <a:pt x="0" y="0"/>
                </a:lnTo>
                <a:close/>
              </a:path>
            </a:pathLst>
          </a:custGeom>
          <a:blipFill>
            <a:blip r:embed="rId4"/>
            <a:stretch>
              <a:fillRect l="0" t="0" r="0" b="0"/>
            </a:stretch>
          </a:blipFill>
        </p:spPr>
      </p:sp>
      <p:sp>
        <p:nvSpPr>
          <p:cNvPr name="Freeform 14" id="14"/>
          <p:cNvSpPr/>
          <p:nvPr/>
        </p:nvSpPr>
        <p:spPr>
          <a:xfrm flipH="false" flipV="false" rot="0">
            <a:off x="-157226" y="4556961"/>
            <a:ext cx="18288000" cy="5730039"/>
          </a:xfrm>
          <a:custGeom>
            <a:avLst/>
            <a:gdLst/>
            <a:ahLst/>
            <a:cxnLst/>
            <a:rect r="r" b="b" t="t" l="l"/>
            <a:pathLst>
              <a:path h="5730039" w="18288000">
                <a:moveTo>
                  <a:pt x="0" y="0"/>
                </a:moveTo>
                <a:lnTo>
                  <a:pt x="18288000" y="0"/>
                </a:lnTo>
                <a:lnTo>
                  <a:pt x="18288000" y="5730039"/>
                </a:lnTo>
                <a:lnTo>
                  <a:pt x="0" y="5730039"/>
                </a:lnTo>
                <a:lnTo>
                  <a:pt x="0" y="0"/>
                </a:lnTo>
                <a:close/>
              </a:path>
            </a:pathLst>
          </a:custGeom>
          <a:blipFill>
            <a:blip r:embed="rId5"/>
            <a:stretch>
              <a:fillRect l="0" t="0" r="0" b="0"/>
            </a:stretch>
          </a:blipFill>
        </p:spPr>
      </p:sp>
      <p:sp>
        <p:nvSpPr>
          <p:cNvPr name="TextBox 15" id="15"/>
          <p:cNvSpPr txBox="true"/>
          <p:nvPr/>
        </p:nvSpPr>
        <p:spPr>
          <a:xfrm rot="0">
            <a:off x="777752" y="803443"/>
            <a:ext cx="8366248" cy="904875"/>
          </a:xfrm>
          <a:prstGeom prst="rect">
            <a:avLst/>
          </a:prstGeom>
        </p:spPr>
        <p:txBody>
          <a:bodyPr anchor="t" rtlCol="false" tIns="0" lIns="0" bIns="0" rIns="0">
            <a:spAutoFit/>
          </a:bodyPr>
          <a:lstStyle/>
          <a:p>
            <a:pPr algn="ctr">
              <a:lnSpc>
                <a:spcPts val="6719"/>
              </a:lnSpc>
            </a:pPr>
            <a:r>
              <a:rPr lang="en-US" sz="5599">
                <a:solidFill>
                  <a:srgbClr val="071C42"/>
                </a:solidFill>
                <a:latin typeface="Poppins Bold"/>
              </a:rPr>
              <a:t>K sredina - 3 klastera  </a:t>
            </a:r>
          </a:p>
        </p:txBody>
      </p:sp>
      <p:grpSp>
        <p:nvGrpSpPr>
          <p:cNvPr name="Group 16" id="16"/>
          <p:cNvGrpSpPr/>
          <p:nvPr/>
        </p:nvGrpSpPr>
        <p:grpSpPr>
          <a:xfrm rot="0">
            <a:off x="4491038" y="5946458"/>
            <a:ext cx="1280160" cy="808672"/>
            <a:chOff x="0" y="0"/>
            <a:chExt cx="1706880" cy="1078230"/>
          </a:xfrm>
        </p:grpSpPr>
        <p:sp>
          <p:nvSpPr>
            <p:cNvPr name="Freeform 17" id="17"/>
            <p:cNvSpPr/>
            <p:nvPr/>
          </p:nvSpPr>
          <p:spPr>
            <a:xfrm flipH="false" flipV="false" rot="0">
              <a:off x="48260" y="48260"/>
              <a:ext cx="1609090" cy="980440"/>
            </a:xfrm>
            <a:custGeom>
              <a:avLst/>
              <a:gdLst/>
              <a:ahLst/>
              <a:cxnLst/>
              <a:rect r="r" b="b" t="t" l="l"/>
              <a:pathLst>
                <a:path h="980440" w="1609090">
                  <a:moveTo>
                    <a:pt x="1243330" y="281940"/>
                  </a:moveTo>
                  <a:cubicBezTo>
                    <a:pt x="697230" y="381000"/>
                    <a:pt x="562610" y="388620"/>
                    <a:pt x="438150" y="381000"/>
                  </a:cubicBezTo>
                  <a:cubicBezTo>
                    <a:pt x="322580" y="373380"/>
                    <a:pt x="179070" y="342900"/>
                    <a:pt x="107950" y="323850"/>
                  </a:cubicBezTo>
                  <a:cubicBezTo>
                    <a:pt x="72390" y="313690"/>
                    <a:pt x="46990" y="309880"/>
                    <a:pt x="29210" y="294640"/>
                  </a:cubicBezTo>
                  <a:cubicBezTo>
                    <a:pt x="15240" y="281940"/>
                    <a:pt x="2540" y="260350"/>
                    <a:pt x="2540" y="245110"/>
                  </a:cubicBezTo>
                  <a:cubicBezTo>
                    <a:pt x="2540" y="233680"/>
                    <a:pt x="11430" y="220980"/>
                    <a:pt x="19050" y="213360"/>
                  </a:cubicBezTo>
                  <a:cubicBezTo>
                    <a:pt x="26670" y="205740"/>
                    <a:pt x="34290" y="201930"/>
                    <a:pt x="50800" y="200660"/>
                  </a:cubicBezTo>
                  <a:cubicBezTo>
                    <a:pt x="109220" y="195580"/>
                    <a:pt x="320040" y="247650"/>
                    <a:pt x="449580" y="279400"/>
                  </a:cubicBezTo>
                  <a:cubicBezTo>
                    <a:pt x="575310" y="309880"/>
                    <a:pt x="723900" y="355600"/>
                    <a:pt x="817880" y="388620"/>
                  </a:cubicBezTo>
                  <a:cubicBezTo>
                    <a:pt x="877570" y="410210"/>
                    <a:pt x="910590" y="434340"/>
                    <a:pt x="962660" y="448310"/>
                  </a:cubicBezTo>
                  <a:cubicBezTo>
                    <a:pt x="1018540" y="463550"/>
                    <a:pt x="1093470" y="457200"/>
                    <a:pt x="1144270" y="473710"/>
                  </a:cubicBezTo>
                  <a:cubicBezTo>
                    <a:pt x="1186180" y="487680"/>
                    <a:pt x="1240790" y="505460"/>
                    <a:pt x="1252220" y="532130"/>
                  </a:cubicBezTo>
                  <a:cubicBezTo>
                    <a:pt x="1261110" y="553720"/>
                    <a:pt x="1249680" y="593090"/>
                    <a:pt x="1229360" y="612140"/>
                  </a:cubicBezTo>
                  <a:cubicBezTo>
                    <a:pt x="1201420" y="638810"/>
                    <a:pt x="1139190" y="642620"/>
                    <a:pt x="1073150" y="651510"/>
                  </a:cubicBezTo>
                  <a:cubicBezTo>
                    <a:pt x="961390" y="666750"/>
                    <a:pt x="730250" y="668020"/>
                    <a:pt x="615950" y="661670"/>
                  </a:cubicBezTo>
                  <a:cubicBezTo>
                    <a:pt x="547370" y="657860"/>
                    <a:pt x="485140" y="660400"/>
                    <a:pt x="453390" y="641350"/>
                  </a:cubicBezTo>
                  <a:cubicBezTo>
                    <a:pt x="434340" y="629920"/>
                    <a:pt x="421640" y="607060"/>
                    <a:pt x="420370" y="591820"/>
                  </a:cubicBezTo>
                  <a:cubicBezTo>
                    <a:pt x="419100" y="579120"/>
                    <a:pt x="426720" y="566420"/>
                    <a:pt x="434340" y="557530"/>
                  </a:cubicBezTo>
                  <a:cubicBezTo>
                    <a:pt x="441960" y="548640"/>
                    <a:pt x="449580" y="544830"/>
                    <a:pt x="467360" y="541020"/>
                  </a:cubicBezTo>
                  <a:cubicBezTo>
                    <a:pt x="529590" y="525780"/>
                    <a:pt x="836930" y="553720"/>
                    <a:pt x="908050" y="538480"/>
                  </a:cubicBezTo>
                  <a:cubicBezTo>
                    <a:pt x="932180" y="533400"/>
                    <a:pt x="939800" y="516890"/>
                    <a:pt x="955040" y="516890"/>
                  </a:cubicBezTo>
                  <a:cubicBezTo>
                    <a:pt x="967740" y="516890"/>
                    <a:pt x="982980" y="523240"/>
                    <a:pt x="991870" y="530860"/>
                  </a:cubicBezTo>
                  <a:cubicBezTo>
                    <a:pt x="1000760" y="538480"/>
                    <a:pt x="1008380" y="551180"/>
                    <a:pt x="1009650" y="563880"/>
                  </a:cubicBezTo>
                  <a:cubicBezTo>
                    <a:pt x="1010920" y="577850"/>
                    <a:pt x="1002030" y="600710"/>
                    <a:pt x="991870" y="610870"/>
                  </a:cubicBezTo>
                  <a:cubicBezTo>
                    <a:pt x="982980" y="619760"/>
                    <a:pt x="972820" y="626110"/>
                    <a:pt x="955040" y="624840"/>
                  </a:cubicBezTo>
                  <a:cubicBezTo>
                    <a:pt x="904240" y="622300"/>
                    <a:pt x="767080" y="525780"/>
                    <a:pt x="664210" y="477520"/>
                  </a:cubicBezTo>
                  <a:cubicBezTo>
                    <a:pt x="553720" y="425450"/>
                    <a:pt x="356870" y="386080"/>
                    <a:pt x="312420" y="325120"/>
                  </a:cubicBezTo>
                  <a:cubicBezTo>
                    <a:pt x="289560" y="292100"/>
                    <a:pt x="295910" y="252730"/>
                    <a:pt x="303530" y="218440"/>
                  </a:cubicBezTo>
                  <a:cubicBezTo>
                    <a:pt x="312420" y="182880"/>
                    <a:pt x="342900" y="132080"/>
                    <a:pt x="365760" y="115570"/>
                  </a:cubicBezTo>
                  <a:cubicBezTo>
                    <a:pt x="379730" y="105410"/>
                    <a:pt x="393700" y="102870"/>
                    <a:pt x="407670" y="105410"/>
                  </a:cubicBezTo>
                  <a:cubicBezTo>
                    <a:pt x="422910" y="107950"/>
                    <a:pt x="447040" y="121920"/>
                    <a:pt x="454660" y="137160"/>
                  </a:cubicBezTo>
                  <a:cubicBezTo>
                    <a:pt x="462280" y="152400"/>
                    <a:pt x="448310" y="168910"/>
                    <a:pt x="454660" y="194310"/>
                  </a:cubicBezTo>
                  <a:cubicBezTo>
                    <a:pt x="469900" y="257810"/>
                    <a:pt x="565150" y="417830"/>
                    <a:pt x="613410" y="501650"/>
                  </a:cubicBezTo>
                  <a:cubicBezTo>
                    <a:pt x="648970" y="562610"/>
                    <a:pt x="674370" y="604520"/>
                    <a:pt x="712470" y="655320"/>
                  </a:cubicBezTo>
                  <a:cubicBezTo>
                    <a:pt x="754380" y="712470"/>
                    <a:pt x="840740" y="834390"/>
                    <a:pt x="857250" y="826770"/>
                  </a:cubicBezTo>
                  <a:cubicBezTo>
                    <a:pt x="868680" y="821690"/>
                    <a:pt x="844550" y="753110"/>
                    <a:pt x="843280" y="713740"/>
                  </a:cubicBezTo>
                  <a:cubicBezTo>
                    <a:pt x="840740" y="669290"/>
                    <a:pt x="852170" y="622300"/>
                    <a:pt x="848360" y="572770"/>
                  </a:cubicBezTo>
                  <a:cubicBezTo>
                    <a:pt x="844550" y="518160"/>
                    <a:pt x="835660" y="458470"/>
                    <a:pt x="819150" y="401320"/>
                  </a:cubicBezTo>
                  <a:cubicBezTo>
                    <a:pt x="801370" y="339090"/>
                    <a:pt x="768350" y="265430"/>
                    <a:pt x="741680" y="212090"/>
                  </a:cubicBezTo>
                  <a:cubicBezTo>
                    <a:pt x="720090" y="168910"/>
                    <a:pt x="676910" y="99060"/>
                    <a:pt x="674370" y="100330"/>
                  </a:cubicBezTo>
                  <a:cubicBezTo>
                    <a:pt x="671830" y="101600"/>
                    <a:pt x="712470" y="165100"/>
                    <a:pt x="715010" y="195580"/>
                  </a:cubicBezTo>
                  <a:cubicBezTo>
                    <a:pt x="716280" y="222250"/>
                    <a:pt x="695960" y="240030"/>
                    <a:pt x="693420" y="273050"/>
                  </a:cubicBezTo>
                  <a:cubicBezTo>
                    <a:pt x="688340" y="327660"/>
                    <a:pt x="693420" y="490220"/>
                    <a:pt x="717550" y="495300"/>
                  </a:cubicBezTo>
                  <a:cubicBezTo>
                    <a:pt x="749300" y="501650"/>
                    <a:pt x="849630" y="217170"/>
                    <a:pt x="899160" y="154940"/>
                  </a:cubicBezTo>
                  <a:cubicBezTo>
                    <a:pt x="922020" y="127000"/>
                    <a:pt x="937260" y="110490"/>
                    <a:pt x="958850" y="101600"/>
                  </a:cubicBezTo>
                  <a:cubicBezTo>
                    <a:pt x="977900" y="93980"/>
                    <a:pt x="1005840" y="93980"/>
                    <a:pt x="1022350" y="100330"/>
                  </a:cubicBezTo>
                  <a:cubicBezTo>
                    <a:pt x="1037590" y="106680"/>
                    <a:pt x="1051560" y="120650"/>
                    <a:pt x="1056640" y="135890"/>
                  </a:cubicBezTo>
                  <a:cubicBezTo>
                    <a:pt x="1062990" y="152400"/>
                    <a:pt x="1043940" y="173990"/>
                    <a:pt x="1050290" y="199390"/>
                  </a:cubicBezTo>
                  <a:cubicBezTo>
                    <a:pt x="1061720" y="248920"/>
                    <a:pt x="1129030" y="318770"/>
                    <a:pt x="1170940" y="398780"/>
                  </a:cubicBezTo>
                  <a:cubicBezTo>
                    <a:pt x="1229360" y="513080"/>
                    <a:pt x="1300480" y="822960"/>
                    <a:pt x="1356360" y="825500"/>
                  </a:cubicBezTo>
                  <a:cubicBezTo>
                    <a:pt x="1394460" y="826770"/>
                    <a:pt x="1437640" y="693420"/>
                    <a:pt x="1463040" y="627380"/>
                  </a:cubicBezTo>
                  <a:cubicBezTo>
                    <a:pt x="1485900" y="567690"/>
                    <a:pt x="1485900" y="477520"/>
                    <a:pt x="1508760" y="450850"/>
                  </a:cubicBezTo>
                  <a:cubicBezTo>
                    <a:pt x="1520190" y="438150"/>
                    <a:pt x="1535430" y="435610"/>
                    <a:pt x="1546860" y="434340"/>
                  </a:cubicBezTo>
                  <a:cubicBezTo>
                    <a:pt x="1555750" y="433070"/>
                    <a:pt x="1565910" y="435610"/>
                    <a:pt x="1573530" y="439420"/>
                  </a:cubicBezTo>
                  <a:cubicBezTo>
                    <a:pt x="1581150" y="443230"/>
                    <a:pt x="1590040" y="448310"/>
                    <a:pt x="1595120" y="455930"/>
                  </a:cubicBezTo>
                  <a:cubicBezTo>
                    <a:pt x="1601470" y="466090"/>
                    <a:pt x="1607820" y="478790"/>
                    <a:pt x="1607820" y="495300"/>
                  </a:cubicBezTo>
                  <a:cubicBezTo>
                    <a:pt x="1609090" y="524510"/>
                    <a:pt x="1590040" y="575310"/>
                    <a:pt x="1577340" y="613410"/>
                  </a:cubicBezTo>
                  <a:cubicBezTo>
                    <a:pt x="1563370" y="651510"/>
                    <a:pt x="1549400" y="703580"/>
                    <a:pt x="1527810" y="726440"/>
                  </a:cubicBezTo>
                  <a:cubicBezTo>
                    <a:pt x="1512570" y="741680"/>
                    <a:pt x="1490980" y="750570"/>
                    <a:pt x="1474470" y="750570"/>
                  </a:cubicBezTo>
                  <a:cubicBezTo>
                    <a:pt x="1460500" y="750570"/>
                    <a:pt x="1443990" y="740410"/>
                    <a:pt x="1433830" y="731520"/>
                  </a:cubicBezTo>
                  <a:cubicBezTo>
                    <a:pt x="1426210" y="723900"/>
                    <a:pt x="1421130" y="720090"/>
                    <a:pt x="1417320" y="704850"/>
                  </a:cubicBezTo>
                  <a:cubicBezTo>
                    <a:pt x="1402080" y="650240"/>
                    <a:pt x="1422400" y="406400"/>
                    <a:pt x="1417320" y="303530"/>
                  </a:cubicBezTo>
                  <a:cubicBezTo>
                    <a:pt x="1414780" y="238760"/>
                    <a:pt x="1412240" y="191770"/>
                    <a:pt x="1403350" y="144780"/>
                  </a:cubicBezTo>
                  <a:cubicBezTo>
                    <a:pt x="1397000" y="107950"/>
                    <a:pt x="1371600" y="71120"/>
                    <a:pt x="1375410" y="45720"/>
                  </a:cubicBezTo>
                  <a:cubicBezTo>
                    <a:pt x="1377950" y="29210"/>
                    <a:pt x="1390650" y="12700"/>
                    <a:pt x="1403350" y="6350"/>
                  </a:cubicBezTo>
                  <a:cubicBezTo>
                    <a:pt x="1416050" y="0"/>
                    <a:pt x="1438910" y="1270"/>
                    <a:pt x="1451610" y="7620"/>
                  </a:cubicBezTo>
                  <a:cubicBezTo>
                    <a:pt x="1464310" y="13970"/>
                    <a:pt x="1477010" y="27940"/>
                    <a:pt x="1479550" y="48260"/>
                  </a:cubicBezTo>
                  <a:cubicBezTo>
                    <a:pt x="1485900" y="99060"/>
                    <a:pt x="1408430" y="223520"/>
                    <a:pt x="1383030" y="327660"/>
                  </a:cubicBezTo>
                  <a:cubicBezTo>
                    <a:pt x="1352550" y="453390"/>
                    <a:pt x="1334770" y="642620"/>
                    <a:pt x="1323340" y="754380"/>
                  </a:cubicBezTo>
                  <a:cubicBezTo>
                    <a:pt x="1315720" y="826770"/>
                    <a:pt x="1323340" y="899160"/>
                    <a:pt x="1313180" y="933450"/>
                  </a:cubicBezTo>
                  <a:cubicBezTo>
                    <a:pt x="1309370" y="948690"/>
                    <a:pt x="1304290" y="957580"/>
                    <a:pt x="1296670" y="965200"/>
                  </a:cubicBezTo>
                  <a:cubicBezTo>
                    <a:pt x="1287780" y="972820"/>
                    <a:pt x="1275080" y="979170"/>
                    <a:pt x="1263650" y="979170"/>
                  </a:cubicBezTo>
                  <a:cubicBezTo>
                    <a:pt x="1252220" y="979170"/>
                    <a:pt x="1239520" y="974090"/>
                    <a:pt x="1230630" y="966470"/>
                  </a:cubicBezTo>
                  <a:cubicBezTo>
                    <a:pt x="1221740" y="958850"/>
                    <a:pt x="1216660" y="953770"/>
                    <a:pt x="1212850" y="935990"/>
                  </a:cubicBezTo>
                  <a:cubicBezTo>
                    <a:pt x="1198880" y="873760"/>
                    <a:pt x="1273810" y="538480"/>
                    <a:pt x="1247140" y="468630"/>
                  </a:cubicBezTo>
                  <a:cubicBezTo>
                    <a:pt x="1238250" y="443230"/>
                    <a:pt x="1206500" y="440690"/>
                    <a:pt x="1203960" y="426720"/>
                  </a:cubicBezTo>
                  <a:cubicBezTo>
                    <a:pt x="1201420" y="416560"/>
                    <a:pt x="1210310" y="402590"/>
                    <a:pt x="1217930" y="394970"/>
                  </a:cubicBezTo>
                  <a:cubicBezTo>
                    <a:pt x="1225550" y="387350"/>
                    <a:pt x="1238250" y="379730"/>
                    <a:pt x="1249680" y="378460"/>
                  </a:cubicBezTo>
                  <a:cubicBezTo>
                    <a:pt x="1259840" y="377190"/>
                    <a:pt x="1273810" y="382270"/>
                    <a:pt x="1282700" y="388620"/>
                  </a:cubicBezTo>
                  <a:cubicBezTo>
                    <a:pt x="1291590" y="394970"/>
                    <a:pt x="1301750" y="405130"/>
                    <a:pt x="1303020" y="417830"/>
                  </a:cubicBezTo>
                  <a:cubicBezTo>
                    <a:pt x="1305560" y="439420"/>
                    <a:pt x="1280160" y="491490"/>
                    <a:pt x="1263650" y="513080"/>
                  </a:cubicBezTo>
                  <a:cubicBezTo>
                    <a:pt x="1252220" y="527050"/>
                    <a:pt x="1240790" y="538480"/>
                    <a:pt x="1226820" y="542290"/>
                  </a:cubicBezTo>
                  <a:cubicBezTo>
                    <a:pt x="1212850" y="546100"/>
                    <a:pt x="1189990" y="543560"/>
                    <a:pt x="1178560" y="535940"/>
                  </a:cubicBezTo>
                  <a:cubicBezTo>
                    <a:pt x="1168400" y="529590"/>
                    <a:pt x="1160780" y="515620"/>
                    <a:pt x="1158240" y="504190"/>
                  </a:cubicBezTo>
                  <a:cubicBezTo>
                    <a:pt x="1155700" y="492760"/>
                    <a:pt x="1164590" y="485140"/>
                    <a:pt x="1163320" y="468630"/>
                  </a:cubicBezTo>
                  <a:cubicBezTo>
                    <a:pt x="1159510" y="427990"/>
                    <a:pt x="1088390" y="302260"/>
                    <a:pt x="1092200" y="262890"/>
                  </a:cubicBezTo>
                  <a:cubicBezTo>
                    <a:pt x="1093470" y="246380"/>
                    <a:pt x="1102360" y="236220"/>
                    <a:pt x="1112520" y="228600"/>
                  </a:cubicBezTo>
                  <a:cubicBezTo>
                    <a:pt x="1122680" y="220980"/>
                    <a:pt x="1137920" y="213360"/>
                    <a:pt x="1150620" y="215900"/>
                  </a:cubicBezTo>
                  <a:cubicBezTo>
                    <a:pt x="1167130" y="218440"/>
                    <a:pt x="1195070" y="237490"/>
                    <a:pt x="1201420" y="255270"/>
                  </a:cubicBezTo>
                  <a:cubicBezTo>
                    <a:pt x="1209040" y="276860"/>
                    <a:pt x="1182370" y="302260"/>
                    <a:pt x="1177290" y="341630"/>
                  </a:cubicBezTo>
                  <a:cubicBezTo>
                    <a:pt x="1165860" y="420370"/>
                    <a:pt x="1162050" y="619760"/>
                    <a:pt x="1173480" y="704850"/>
                  </a:cubicBezTo>
                  <a:cubicBezTo>
                    <a:pt x="1179830" y="751840"/>
                    <a:pt x="1191260" y="811530"/>
                    <a:pt x="1202690" y="811530"/>
                  </a:cubicBezTo>
                  <a:cubicBezTo>
                    <a:pt x="1225550" y="811530"/>
                    <a:pt x="1266190" y="463550"/>
                    <a:pt x="1294130" y="415290"/>
                  </a:cubicBezTo>
                  <a:cubicBezTo>
                    <a:pt x="1301750" y="402590"/>
                    <a:pt x="1306830" y="400050"/>
                    <a:pt x="1315720" y="394970"/>
                  </a:cubicBezTo>
                  <a:cubicBezTo>
                    <a:pt x="1327150" y="389890"/>
                    <a:pt x="1344930" y="384810"/>
                    <a:pt x="1358900" y="388620"/>
                  </a:cubicBezTo>
                  <a:cubicBezTo>
                    <a:pt x="1374140" y="393700"/>
                    <a:pt x="1391920" y="406400"/>
                    <a:pt x="1402080" y="426720"/>
                  </a:cubicBezTo>
                  <a:cubicBezTo>
                    <a:pt x="1419860" y="462280"/>
                    <a:pt x="1419860" y="549910"/>
                    <a:pt x="1412240" y="607060"/>
                  </a:cubicBezTo>
                  <a:cubicBezTo>
                    <a:pt x="1404620" y="659130"/>
                    <a:pt x="1355090" y="750570"/>
                    <a:pt x="1362710" y="755650"/>
                  </a:cubicBezTo>
                  <a:cubicBezTo>
                    <a:pt x="1366520" y="758190"/>
                    <a:pt x="1388110" y="732790"/>
                    <a:pt x="1388110" y="732790"/>
                  </a:cubicBezTo>
                  <a:cubicBezTo>
                    <a:pt x="1388110" y="732790"/>
                    <a:pt x="1369060" y="762000"/>
                    <a:pt x="1355090" y="768350"/>
                  </a:cubicBezTo>
                  <a:cubicBezTo>
                    <a:pt x="1341120" y="774700"/>
                    <a:pt x="1320800" y="775970"/>
                    <a:pt x="1306830" y="773430"/>
                  </a:cubicBezTo>
                  <a:cubicBezTo>
                    <a:pt x="1295400" y="770890"/>
                    <a:pt x="1285240" y="765810"/>
                    <a:pt x="1277620" y="758190"/>
                  </a:cubicBezTo>
                  <a:cubicBezTo>
                    <a:pt x="1267460" y="748030"/>
                    <a:pt x="1261110" y="736600"/>
                    <a:pt x="1256030" y="713740"/>
                  </a:cubicBezTo>
                  <a:cubicBezTo>
                    <a:pt x="1243330" y="657860"/>
                    <a:pt x="1236980" y="450850"/>
                    <a:pt x="1258570" y="402590"/>
                  </a:cubicBezTo>
                  <a:cubicBezTo>
                    <a:pt x="1267460" y="383540"/>
                    <a:pt x="1281430" y="377190"/>
                    <a:pt x="1294130" y="370840"/>
                  </a:cubicBezTo>
                  <a:cubicBezTo>
                    <a:pt x="1304290" y="365760"/>
                    <a:pt x="1315720" y="363220"/>
                    <a:pt x="1327150" y="365760"/>
                  </a:cubicBezTo>
                  <a:cubicBezTo>
                    <a:pt x="1341120" y="368300"/>
                    <a:pt x="1360170" y="377190"/>
                    <a:pt x="1370330" y="388620"/>
                  </a:cubicBezTo>
                  <a:cubicBezTo>
                    <a:pt x="1380490" y="400050"/>
                    <a:pt x="1386840" y="410210"/>
                    <a:pt x="1388110" y="433070"/>
                  </a:cubicBezTo>
                  <a:cubicBezTo>
                    <a:pt x="1393190" y="501650"/>
                    <a:pt x="1305560" y="802640"/>
                    <a:pt x="1281430" y="853440"/>
                  </a:cubicBezTo>
                  <a:cubicBezTo>
                    <a:pt x="1275080" y="866140"/>
                    <a:pt x="1272540" y="869950"/>
                    <a:pt x="1264920" y="875030"/>
                  </a:cubicBezTo>
                  <a:cubicBezTo>
                    <a:pt x="1254760" y="881380"/>
                    <a:pt x="1238250" y="887730"/>
                    <a:pt x="1225550" y="886460"/>
                  </a:cubicBezTo>
                  <a:cubicBezTo>
                    <a:pt x="1210310" y="883920"/>
                    <a:pt x="1188720" y="871220"/>
                    <a:pt x="1179830" y="858520"/>
                  </a:cubicBezTo>
                  <a:cubicBezTo>
                    <a:pt x="1172210" y="848360"/>
                    <a:pt x="1170940" y="833120"/>
                    <a:pt x="1172210" y="821690"/>
                  </a:cubicBezTo>
                  <a:cubicBezTo>
                    <a:pt x="1173480" y="810260"/>
                    <a:pt x="1179830" y="796290"/>
                    <a:pt x="1188720" y="788670"/>
                  </a:cubicBezTo>
                  <a:cubicBezTo>
                    <a:pt x="1200150" y="778510"/>
                    <a:pt x="1224280" y="770890"/>
                    <a:pt x="1239520" y="772160"/>
                  </a:cubicBezTo>
                  <a:cubicBezTo>
                    <a:pt x="1252220" y="773430"/>
                    <a:pt x="1263650" y="781050"/>
                    <a:pt x="1271270" y="789940"/>
                  </a:cubicBezTo>
                  <a:cubicBezTo>
                    <a:pt x="1278890" y="798830"/>
                    <a:pt x="1286510" y="811530"/>
                    <a:pt x="1286510" y="824230"/>
                  </a:cubicBezTo>
                  <a:cubicBezTo>
                    <a:pt x="1286510" y="839470"/>
                    <a:pt x="1278890" y="863600"/>
                    <a:pt x="1266190" y="873760"/>
                  </a:cubicBezTo>
                  <a:cubicBezTo>
                    <a:pt x="1253490" y="883920"/>
                    <a:pt x="1228090" y="889000"/>
                    <a:pt x="1212850" y="883920"/>
                  </a:cubicBezTo>
                  <a:cubicBezTo>
                    <a:pt x="1197610" y="878840"/>
                    <a:pt x="1179830" y="862330"/>
                    <a:pt x="1174750" y="847090"/>
                  </a:cubicBezTo>
                  <a:cubicBezTo>
                    <a:pt x="1169670" y="831850"/>
                    <a:pt x="1174750" y="806450"/>
                    <a:pt x="1184910" y="793750"/>
                  </a:cubicBezTo>
                  <a:cubicBezTo>
                    <a:pt x="1195070" y="781050"/>
                    <a:pt x="1217930" y="770890"/>
                    <a:pt x="1233170" y="772160"/>
                  </a:cubicBezTo>
                  <a:cubicBezTo>
                    <a:pt x="1248410" y="773430"/>
                    <a:pt x="1270000" y="787400"/>
                    <a:pt x="1278890" y="800100"/>
                  </a:cubicBezTo>
                  <a:cubicBezTo>
                    <a:pt x="1286510" y="810260"/>
                    <a:pt x="1287780" y="826770"/>
                    <a:pt x="1285240" y="839470"/>
                  </a:cubicBezTo>
                  <a:cubicBezTo>
                    <a:pt x="1282700" y="852170"/>
                    <a:pt x="1275080" y="867410"/>
                    <a:pt x="1264920" y="875030"/>
                  </a:cubicBezTo>
                  <a:cubicBezTo>
                    <a:pt x="1254760" y="882650"/>
                    <a:pt x="1238250" y="887730"/>
                    <a:pt x="1225550" y="886460"/>
                  </a:cubicBezTo>
                  <a:cubicBezTo>
                    <a:pt x="1212850" y="885190"/>
                    <a:pt x="1197610" y="877570"/>
                    <a:pt x="1188720" y="868680"/>
                  </a:cubicBezTo>
                  <a:cubicBezTo>
                    <a:pt x="1179830" y="859790"/>
                    <a:pt x="1174750" y="850900"/>
                    <a:pt x="1172210" y="831850"/>
                  </a:cubicBezTo>
                  <a:cubicBezTo>
                    <a:pt x="1164590" y="769620"/>
                    <a:pt x="1220470" y="487680"/>
                    <a:pt x="1253490" y="419100"/>
                  </a:cubicBezTo>
                  <a:cubicBezTo>
                    <a:pt x="1266190" y="392430"/>
                    <a:pt x="1276350" y="378460"/>
                    <a:pt x="1294130" y="370840"/>
                  </a:cubicBezTo>
                  <a:cubicBezTo>
                    <a:pt x="1311910" y="363220"/>
                    <a:pt x="1342390" y="368300"/>
                    <a:pt x="1357630" y="377190"/>
                  </a:cubicBezTo>
                  <a:cubicBezTo>
                    <a:pt x="1371600" y="384810"/>
                    <a:pt x="1379220" y="394970"/>
                    <a:pt x="1385570" y="416560"/>
                  </a:cubicBezTo>
                  <a:cubicBezTo>
                    <a:pt x="1403350" y="469900"/>
                    <a:pt x="1403350" y="685800"/>
                    <a:pt x="1388110" y="732790"/>
                  </a:cubicBezTo>
                  <a:cubicBezTo>
                    <a:pt x="1383030" y="748030"/>
                    <a:pt x="1377950" y="753110"/>
                    <a:pt x="1369060" y="759460"/>
                  </a:cubicBezTo>
                  <a:cubicBezTo>
                    <a:pt x="1357630" y="768350"/>
                    <a:pt x="1338580" y="775970"/>
                    <a:pt x="1323340" y="775970"/>
                  </a:cubicBezTo>
                  <a:cubicBezTo>
                    <a:pt x="1308100" y="775970"/>
                    <a:pt x="1289050" y="767080"/>
                    <a:pt x="1277620" y="758190"/>
                  </a:cubicBezTo>
                  <a:cubicBezTo>
                    <a:pt x="1268730" y="750570"/>
                    <a:pt x="1262380" y="742950"/>
                    <a:pt x="1259840" y="730250"/>
                  </a:cubicBezTo>
                  <a:cubicBezTo>
                    <a:pt x="1254760" y="704850"/>
                    <a:pt x="1278890" y="654050"/>
                    <a:pt x="1285240" y="608330"/>
                  </a:cubicBezTo>
                  <a:cubicBezTo>
                    <a:pt x="1292860" y="551180"/>
                    <a:pt x="1272540" y="449580"/>
                    <a:pt x="1294130" y="415290"/>
                  </a:cubicBezTo>
                  <a:cubicBezTo>
                    <a:pt x="1305560" y="396240"/>
                    <a:pt x="1328420" y="387350"/>
                    <a:pt x="1344930" y="387350"/>
                  </a:cubicBezTo>
                  <a:cubicBezTo>
                    <a:pt x="1361440" y="387350"/>
                    <a:pt x="1385570" y="401320"/>
                    <a:pt x="1395730" y="414020"/>
                  </a:cubicBezTo>
                  <a:cubicBezTo>
                    <a:pt x="1404620" y="425450"/>
                    <a:pt x="1404620" y="438150"/>
                    <a:pt x="1405890" y="455930"/>
                  </a:cubicBezTo>
                  <a:cubicBezTo>
                    <a:pt x="1407160" y="488950"/>
                    <a:pt x="1395730" y="542290"/>
                    <a:pt x="1385570" y="595630"/>
                  </a:cubicBezTo>
                  <a:cubicBezTo>
                    <a:pt x="1372870" y="668020"/>
                    <a:pt x="1353820" y="784860"/>
                    <a:pt x="1329690" y="848360"/>
                  </a:cubicBezTo>
                  <a:cubicBezTo>
                    <a:pt x="1313180" y="890270"/>
                    <a:pt x="1297940" y="927100"/>
                    <a:pt x="1272540" y="947420"/>
                  </a:cubicBezTo>
                  <a:cubicBezTo>
                    <a:pt x="1250950" y="963930"/>
                    <a:pt x="1220470" y="971550"/>
                    <a:pt x="1196340" y="969010"/>
                  </a:cubicBezTo>
                  <a:cubicBezTo>
                    <a:pt x="1172210" y="966470"/>
                    <a:pt x="1145540" y="951230"/>
                    <a:pt x="1127760" y="932180"/>
                  </a:cubicBezTo>
                  <a:cubicBezTo>
                    <a:pt x="1107440" y="910590"/>
                    <a:pt x="1098550" y="877570"/>
                    <a:pt x="1085850" y="844550"/>
                  </a:cubicBezTo>
                  <a:cubicBezTo>
                    <a:pt x="1070610" y="803910"/>
                    <a:pt x="1054100" y="763270"/>
                    <a:pt x="1046480" y="706120"/>
                  </a:cubicBezTo>
                  <a:cubicBezTo>
                    <a:pt x="1036320" y="621030"/>
                    <a:pt x="1041400" y="463550"/>
                    <a:pt x="1056640" y="378460"/>
                  </a:cubicBezTo>
                  <a:cubicBezTo>
                    <a:pt x="1066800" y="321310"/>
                    <a:pt x="1088390" y="262890"/>
                    <a:pt x="1103630" y="238760"/>
                  </a:cubicBezTo>
                  <a:cubicBezTo>
                    <a:pt x="1109980" y="228600"/>
                    <a:pt x="1115060" y="224790"/>
                    <a:pt x="1123950" y="220980"/>
                  </a:cubicBezTo>
                  <a:cubicBezTo>
                    <a:pt x="1134110" y="217170"/>
                    <a:pt x="1151890" y="213360"/>
                    <a:pt x="1164590" y="218440"/>
                  </a:cubicBezTo>
                  <a:cubicBezTo>
                    <a:pt x="1181100" y="226060"/>
                    <a:pt x="1198880" y="246380"/>
                    <a:pt x="1211580" y="274320"/>
                  </a:cubicBezTo>
                  <a:cubicBezTo>
                    <a:pt x="1235710" y="325120"/>
                    <a:pt x="1271270" y="478790"/>
                    <a:pt x="1254760" y="518160"/>
                  </a:cubicBezTo>
                  <a:cubicBezTo>
                    <a:pt x="1247140" y="535940"/>
                    <a:pt x="1228090" y="543560"/>
                    <a:pt x="1214120" y="544830"/>
                  </a:cubicBezTo>
                  <a:cubicBezTo>
                    <a:pt x="1200150" y="546100"/>
                    <a:pt x="1178560" y="538480"/>
                    <a:pt x="1169670" y="527050"/>
                  </a:cubicBezTo>
                  <a:cubicBezTo>
                    <a:pt x="1159510" y="514350"/>
                    <a:pt x="1158240" y="488950"/>
                    <a:pt x="1163320" y="468630"/>
                  </a:cubicBezTo>
                  <a:cubicBezTo>
                    <a:pt x="1170940" y="441960"/>
                    <a:pt x="1203960" y="398780"/>
                    <a:pt x="1226820" y="386080"/>
                  </a:cubicBezTo>
                  <a:cubicBezTo>
                    <a:pt x="1242060" y="378460"/>
                    <a:pt x="1258570" y="377190"/>
                    <a:pt x="1272540" y="382270"/>
                  </a:cubicBezTo>
                  <a:cubicBezTo>
                    <a:pt x="1291590" y="389890"/>
                    <a:pt x="1314450" y="408940"/>
                    <a:pt x="1327150" y="441960"/>
                  </a:cubicBezTo>
                  <a:cubicBezTo>
                    <a:pt x="1357630" y="524510"/>
                    <a:pt x="1329690" y="867410"/>
                    <a:pt x="1313180" y="933450"/>
                  </a:cubicBezTo>
                  <a:cubicBezTo>
                    <a:pt x="1308100" y="951230"/>
                    <a:pt x="1306830" y="958850"/>
                    <a:pt x="1296670" y="965200"/>
                  </a:cubicBezTo>
                  <a:cubicBezTo>
                    <a:pt x="1283970" y="974090"/>
                    <a:pt x="1254760" y="980440"/>
                    <a:pt x="1240790" y="974090"/>
                  </a:cubicBezTo>
                  <a:cubicBezTo>
                    <a:pt x="1228090" y="969010"/>
                    <a:pt x="1219200" y="958850"/>
                    <a:pt x="1212850" y="935990"/>
                  </a:cubicBezTo>
                  <a:cubicBezTo>
                    <a:pt x="1191260" y="854710"/>
                    <a:pt x="1252220" y="471170"/>
                    <a:pt x="1290320" y="303530"/>
                  </a:cubicBezTo>
                  <a:cubicBezTo>
                    <a:pt x="1315720" y="189230"/>
                    <a:pt x="1353820" y="60960"/>
                    <a:pt x="1384300" y="22860"/>
                  </a:cubicBezTo>
                  <a:cubicBezTo>
                    <a:pt x="1394460" y="8890"/>
                    <a:pt x="1404620" y="5080"/>
                    <a:pt x="1416050" y="2540"/>
                  </a:cubicBezTo>
                  <a:cubicBezTo>
                    <a:pt x="1427480" y="0"/>
                    <a:pt x="1441450" y="1270"/>
                    <a:pt x="1451610" y="7620"/>
                  </a:cubicBezTo>
                  <a:cubicBezTo>
                    <a:pt x="1463040" y="15240"/>
                    <a:pt x="1470660" y="27940"/>
                    <a:pt x="1479550" y="48260"/>
                  </a:cubicBezTo>
                  <a:cubicBezTo>
                    <a:pt x="1498600" y="95250"/>
                    <a:pt x="1512570" y="208280"/>
                    <a:pt x="1522730" y="303530"/>
                  </a:cubicBezTo>
                  <a:cubicBezTo>
                    <a:pt x="1535430" y="424180"/>
                    <a:pt x="1560830" y="655320"/>
                    <a:pt x="1536700" y="713740"/>
                  </a:cubicBezTo>
                  <a:cubicBezTo>
                    <a:pt x="1529080" y="732790"/>
                    <a:pt x="1515110" y="739140"/>
                    <a:pt x="1503680" y="745490"/>
                  </a:cubicBezTo>
                  <a:cubicBezTo>
                    <a:pt x="1494790" y="750570"/>
                    <a:pt x="1484630" y="751840"/>
                    <a:pt x="1474470" y="750570"/>
                  </a:cubicBezTo>
                  <a:cubicBezTo>
                    <a:pt x="1461770" y="749300"/>
                    <a:pt x="1443990" y="740410"/>
                    <a:pt x="1433830" y="731520"/>
                  </a:cubicBezTo>
                  <a:cubicBezTo>
                    <a:pt x="1426210" y="723900"/>
                    <a:pt x="1419860" y="715010"/>
                    <a:pt x="1417320" y="704850"/>
                  </a:cubicBezTo>
                  <a:cubicBezTo>
                    <a:pt x="1414780" y="695960"/>
                    <a:pt x="1413510" y="688340"/>
                    <a:pt x="1416050" y="674370"/>
                  </a:cubicBezTo>
                  <a:cubicBezTo>
                    <a:pt x="1423670" y="633730"/>
                    <a:pt x="1478280" y="482600"/>
                    <a:pt x="1508760" y="450850"/>
                  </a:cubicBezTo>
                  <a:cubicBezTo>
                    <a:pt x="1521460" y="438150"/>
                    <a:pt x="1535430" y="435610"/>
                    <a:pt x="1546860" y="434340"/>
                  </a:cubicBezTo>
                  <a:cubicBezTo>
                    <a:pt x="1555750" y="433070"/>
                    <a:pt x="1565910" y="435610"/>
                    <a:pt x="1573530" y="439420"/>
                  </a:cubicBezTo>
                  <a:cubicBezTo>
                    <a:pt x="1581150" y="443230"/>
                    <a:pt x="1590040" y="448310"/>
                    <a:pt x="1595120" y="455930"/>
                  </a:cubicBezTo>
                  <a:cubicBezTo>
                    <a:pt x="1601470" y="466090"/>
                    <a:pt x="1607820" y="477520"/>
                    <a:pt x="1607820" y="495300"/>
                  </a:cubicBezTo>
                  <a:cubicBezTo>
                    <a:pt x="1607820" y="533400"/>
                    <a:pt x="1577340" y="621030"/>
                    <a:pt x="1555750" y="675640"/>
                  </a:cubicBezTo>
                  <a:cubicBezTo>
                    <a:pt x="1536700" y="725170"/>
                    <a:pt x="1516380" y="772160"/>
                    <a:pt x="1488440" y="812800"/>
                  </a:cubicBezTo>
                  <a:cubicBezTo>
                    <a:pt x="1461770" y="850900"/>
                    <a:pt x="1431290" y="902970"/>
                    <a:pt x="1394460" y="914400"/>
                  </a:cubicBezTo>
                  <a:cubicBezTo>
                    <a:pt x="1360170" y="924560"/>
                    <a:pt x="1316990" y="916940"/>
                    <a:pt x="1278890" y="887730"/>
                  </a:cubicBezTo>
                  <a:cubicBezTo>
                    <a:pt x="1201420" y="826770"/>
                    <a:pt x="1121410" y="579120"/>
                    <a:pt x="1060450" y="441960"/>
                  </a:cubicBezTo>
                  <a:cubicBezTo>
                    <a:pt x="1009650" y="327660"/>
                    <a:pt x="920750" y="172720"/>
                    <a:pt x="934720" y="124460"/>
                  </a:cubicBezTo>
                  <a:cubicBezTo>
                    <a:pt x="939800" y="106680"/>
                    <a:pt x="958850" y="99060"/>
                    <a:pt x="974090" y="95250"/>
                  </a:cubicBezTo>
                  <a:cubicBezTo>
                    <a:pt x="988060" y="91440"/>
                    <a:pt x="1008380" y="93980"/>
                    <a:pt x="1022350" y="100330"/>
                  </a:cubicBezTo>
                  <a:cubicBezTo>
                    <a:pt x="1036320" y="106680"/>
                    <a:pt x="1051560" y="120650"/>
                    <a:pt x="1056640" y="135890"/>
                  </a:cubicBezTo>
                  <a:cubicBezTo>
                    <a:pt x="1062990" y="152400"/>
                    <a:pt x="1059180" y="177800"/>
                    <a:pt x="1050290" y="199390"/>
                  </a:cubicBezTo>
                  <a:cubicBezTo>
                    <a:pt x="1037590" y="228600"/>
                    <a:pt x="996950" y="245110"/>
                    <a:pt x="970280" y="287020"/>
                  </a:cubicBezTo>
                  <a:cubicBezTo>
                    <a:pt x="922020" y="361950"/>
                    <a:pt x="868680" y="571500"/>
                    <a:pt x="820420" y="635000"/>
                  </a:cubicBezTo>
                  <a:cubicBezTo>
                    <a:pt x="797560" y="665480"/>
                    <a:pt x="778510" y="681990"/>
                    <a:pt x="753110" y="690880"/>
                  </a:cubicBezTo>
                  <a:cubicBezTo>
                    <a:pt x="728980" y="698500"/>
                    <a:pt x="698500" y="695960"/>
                    <a:pt x="674370" y="687070"/>
                  </a:cubicBezTo>
                  <a:cubicBezTo>
                    <a:pt x="650240" y="676910"/>
                    <a:pt x="626110" y="654050"/>
                    <a:pt x="609600" y="631190"/>
                  </a:cubicBezTo>
                  <a:cubicBezTo>
                    <a:pt x="593090" y="605790"/>
                    <a:pt x="585470" y="572770"/>
                    <a:pt x="577850" y="539750"/>
                  </a:cubicBezTo>
                  <a:cubicBezTo>
                    <a:pt x="568960" y="501650"/>
                    <a:pt x="562610" y="455930"/>
                    <a:pt x="560070" y="415290"/>
                  </a:cubicBezTo>
                  <a:cubicBezTo>
                    <a:pt x="557530" y="374650"/>
                    <a:pt x="557530" y="332740"/>
                    <a:pt x="563880" y="295910"/>
                  </a:cubicBezTo>
                  <a:cubicBezTo>
                    <a:pt x="570230" y="262890"/>
                    <a:pt x="593090" y="234950"/>
                    <a:pt x="596900" y="203200"/>
                  </a:cubicBezTo>
                  <a:cubicBezTo>
                    <a:pt x="600710" y="170180"/>
                    <a:pt x="575310" y="130810"/>
                    <a:pt x="582930" y="99060"/>
                  </a:cubicBezTo>
                  <a:cubicBezTo>
                    <a:pt x="590550" y="66040"/>
                    <a:pt x="613410" y="17780"/>
                    <a:pt x="640080" y="8890"/>
                  </a:cubicBezTo>
                  <a:cubicBezTo>
                    <a:pt x="668020" y="0"/>
                    <a:pt x="720090" y="27940"/>
                    <a:pt x="749300" y="53340"/>
                  </a:cubicBezTo>
                  <a:cubicBezTo>
                    <a:pt x="782320" y="81280"/>
                    <a:pt x="797560" y="130810"/>
                    <a:pt x="821690" y="177800"/>
                  </a:cubicBezTo>
                  <a:cubicBezTo>
                    <a:pt x="850900" y="237490"/>
                    <a:pt x="889000" y="316230"/>
                    <a:pt x="909320" y="384810"/>
                  </a:cubicBezTo>
                  <a:cubicBezTo>
                    <a:pt x="928370" y="448310"/>
                    <a:pt x="941070" y="502920"/>
                    <a:pt x="946150" y="575310"/>
                  </a:cubicBezTo>
                  <a:cubicBezTo>
                    <a:pt x="952500" y="669290"/>
                    <a:pt x="967740" y="852170"/>
                    <a:pt x="930910" y="904240"/>
                  </a:cubicBezTo>
                  <a:cubicBezTo>
                    <a:pt x="911860" y="932180"/>
                    <a:pt x="871220" y="942340"/>
                    <a:pt x="845820" y="939800"/>
                  </a:cubicBezTo>
                  <a:cubicBezTo>
                    <a:pt x="821690" y="937260"/>
                    <a:pt x="802640" y="913130"/>
                    <a:pt x="782320" y="894080"/>
                  </a:cubicBezTo>
                  <a:cubicBezTo>
                    <a:pt x="758190" y="871220"/>
                    <a:pt x="741680" y="847090"/>
                    <a:pt x="713740" y="811530"/>
                  </a:cubicBezTo>
                  <a:cubicBezTo>
                    <a:pt x="665480" y="749300"/>
                    <a:pt x="582930" y="641350"/>
                    <a:pt x="524510" y="546100"/>
                  </a:cubicBezTo>
                  <a:cubicBezTo>
                    <a:pt x="462280" y="445770"/>
                    <a:pt x="373380" y="298450"/>
                    <a:pt x="354330" y="220980"/>
                  </a:cubicBezTo>
                  <a:cubicBezTo>
                    <a:pt x="345440" y="181610"/>
                    <a:pt x="342900" y="144780"/>
                    <a:pt x="355600" y="125730"/>
                  </a:cubicBezTo>
                  <a:cubicBezTo>
                    <a:pt x="365760" y="111760"/>
                    <a:pt x="391160" y="104140"/>
                    <a:pt x="407670" y="105410"/>
                  </a:cubicBezTo>
                  <a:cubicBezTo>
                    <a:pt x="424180" y="106680"/>
                    <a:pt x="445770" y="123190"/>
                    <a:pt x="454660" y="137160"/>
                  </a:cubicBezTo>
                  <a:cubicBezTo>
                    <a:pt x="462280" y="148590"/>
                    <a:pt x="462280" y="163830"/>
                    <a:pt x="459740" y="180340"/>
                  </a:cubicBezTo>
                  <a:cubicBezTo>
                    <a:pt x="455930" y="207010"/>
                    <a:pt x="402590" y="247650"/>
                    <a:pt x="415290" y="278130"/>
                  </a:cubicBezTo>
                  <a:cubicBezTo>
                    <a:pt x="441960" y="344170"/>
                    <a:pt x="765810" y="401320"/>
                    <a:pt x="867410" y="452120"/>
                  </a:cubicBezTo>
                  <a:cubicBezTo>
                    <a:pt x="923290" y="480060"/>
                    <a:pt x="970280" y="508000"/>
                    <a:pt x="991870" y="530860"/>
                  </a:cubicBezTo>
                  <a:cubicBezTo>
                    <a:pt x="1003300" y="542290"/>
                    <a:pt x="1008380" y="551180"/>
                    <a:pt x="1009650" y="563880"/>
                  </a:cubicBezTo>
                  <a:cubicBezTo>
                    <a:pt x="1010920" y="577850"/>
                    <a:pt x="1004570" y="599440"/>
                    <a:pt x="991870" y="610870"/>
                  </a:cubicBezTo>
                  <a:cubicBezTo>
                    <a:pt x="975360" y="626110"/>
                    <a:pt x="949960" y="632460"/>
                    <a:pt x="910590" y="638810"/>
                  </a:cubicBezTo>
                  <a:cubicBezTo>
                    <a:pt x="820420" y="654050"/>
                    <a:pt x="515620" y="674370"/>
                    <a:pt x="453390" y="641350"/>
                  </a:cubicBezTo>
                  <a:cubicBezTo>
                    <a:pt x="430530" y="629920"/>
                    <a:pt x="421640" y="607060"/>
                    <a:pt x="420370" y="591820"/>
                  </a:cubicBezTo>
                  <a:cubicBezTo>
                    <a:pt x="419100" y="579120"/>
                    <a:pt x="426720" y="566420"/>
                    <a:pt x="434340" y="557530"/>
                  </a:cubicBezTo>
                  <a:cubicBezTo>
                    <a:pt x="441960" y="548640"/>
                    <a:pt x="452120" y="543560"/>
                    <a:pt x="467360" y="541020"/>
                  </a:cubicBezTo>
                  <a:cubicBezTo>
                    <a:pt x="497840" y="537210"/>
                    <a:pt x="551180" y="563880"/>
                    <a:pt x="613410" y="567690"/>
                  </a:cubicBezTo>
                  <a:cubicBezTo>
                    <a:pt x="720090" y="574040"/>
                    <a:pt x="963930" y="529590"/>
                    <a:pt x="1051560" y="543560"/>
                  </a:cubicBezTo>
                  <a:cubicBezTo>
                    <a:pt x="1090930" y="549910"/>
                    <a:pt x="1134110" y="575310"/>
                    <a:pt x="1132840" y="576580"/>
                  </a:cubicBezTo>
                  <a:cubicBezTo>
                    <a:pt x="1131570" y="581660"/>
                    <a:pt x="633730" y="410210"/>
                    <a:pt x="431800" y="363220"/>
                  </a:cubicBezTo>
                  <a:cubicBezTo>
                    <a:pt x="283210" y="328930"/>
                    <a:pt x="99060" y="331470"/>
                    <a:pt x="39370" y="298450"/>
                  </a:cubicBezTo>
                  <a:cubicBezTo>
                    <a:pt x="16510" y="285750"/>
                    <a:pt x="6350" y="270510"/>
                    <a:pt x="2540" y="256540"/>
                  </a:cubicBezTo>
                  <a:cubicBezTo>
                    <a:pt x="0" y="245110"/>
                    <a:pt x="3810" y="231140"/>
                    <a:pt x="10160" y="222250"/>
                  </a:cubicBezTo>
                  <a:cubicBezTo>
                    <a:pt x="17780" y="212090"/>
                    <a:pt x="31750" y="201930"/>
                    <a:pt x="50800" y="200660"/>
                  </a:cubicBezTo>
                  <a:cubicBezTo>
                    <a:pt x="91440" y="196850"/>
                    <a:pt x="179070" y="251460"/>
                    <a:pt x="243840" y="266700"/>
                  </a:cubicBezTo>
                  <a:cubicBezTo>
                    <a:pt x="307340" y="281940"/>
                    <a:pt x="359410" y="289560"/>
                    <a:pt x="434340" y="292100"/>
                  </a:cubicBezTo>
                  <a:cubicBezTo>
                    <a:pt x="538480" y="295910"/>
                    <a:pt x="704850" y="285750"/>
                    <a:pt x="812800" y="273050"/>
                  </a:cubicBezTo>
                  <a:cubicBezTo>
                    <a:pt x="894080" y="262890"/>
                    <a:pt x="956310" y="248920"/>
                    <a:pt x="1026160" y="232410"/>
                  </a:cubicBezTo>
                  <a:cubicBezTo>
                    <a:pt x="1094740" y="215900"/>
                    <a:pt x="1187450" y="172720"/>
                    <a:pt x="1228090" y="173990"/>
                  </a:cubicBezTo>
                  <a:cubicBezTo>
                    <a:pt x="1245870" y="173990"/>
                    <a:pt x="1256030" y="179070"/>
                    <a:pt x="1264920" y="186690"/>
                  </a:cubicBezTo>
                  <a:cubicBezTo>
                    <a:pt x="1273810" y="194310"/>
                    <a:pt x="1282700" y="208280"/>
                    <a:pt x="1283970" y="220980"/>
                  </a:cubicBezTo>
                  <a:cubicBezTo>
                    <a:pt x="1285240" y="232410"/>
                    <a:pt x="1281430" y="248920"/>
                    <a:pt x="1275080" y="259080"/>
                  </a:cubicBezTo>
                  <a:cubicBezTo>
                    <a:pt x="1268730" y="269240"/>
                    <a:pt x="1243330" y="281940"/>
                    <a:pt x="1243330" y="281940"/>
                  </a:cubicBezTo>
                </a:path>
              </a:pathLst>
            </a:custGeom>
            <a:solidFill>
              <a:srgbClr val="071C42"/>
            </a:solidFill>
            <a:ln>
              <a:noFill/>
            </a:ln>
          </p:spPr>
        </p:sp>
      </p:grpSp>
      <p:grpSp>
        <p:nvGrpSpPr>
          <p:cNvPr name="Group 18" id="18"/>
          <p:cNvGrpSpPr/>
          <p:nvPr/>
        </p:nvGrpSpPr>
        <p:grpSpPr>
          <a:xfrm rot="0">
            <a:off x="3670935" y="9751695"/>
            <a:ext cx="1207770" cy="481965"/>
            <a:chOff x="0" y="0"/>
            <a:chExt cx="1610360" cy="642620"/>
          </a:xfrm>
        </p:grpSpPr>
        <p:sp>
          <p:nvSpPr>
            <p:cNvPr name="Freeform 19" id="19"/>
            <p:cNvSpPr/>
            <p:nvPr/>
          </p:nvSpPr>
          <p:spPr>
            <a:xfrm flipH="false" flipV="false" rot="0">
              <a:off x="48260" y="48260"/>
              <a:ext cx="1515110" cy="543560"/>
            </a:xfrm>
            <a:custGeom>
              <a:avLst/>
              <a:gdLst/>
              <a:ahLst/>
              <a:cxnLst/>
              <a:rect r="r" b="b" t="t" l="l"/>
              <a:pathLst>
                <a:path h="543560" w="1515110">
                  <a:moveTo>
                    <a:pt x="1275080" y="543560"/>
                  </a:moveTo>
                  <a:cubicBezTo>
                    <a:pt x="590550" y="518160"/>
                    <a:pt x="515620" y="491490"/>
                    <a:pt x="443230" y="495300"/>
                  </a:cubicBezTo>
                  <a:cubicBezTo>
                    <a:pt x="384810" y="499110"/>
                    <a:pt x="332740" y="528320"/>
                    <a:pt x="288290" y="532130"/>
                  </a:cubicBezTo>
                  <a:cubicBezTo>
                    <a:pt x="256540" y="534670"/>
                    <a:pt x="231140" y="534670"/>
                    <a:pt x="204470" y="528320"/>
                  </a:cubicBezTo>
                  <a:cubicBezTo>
                    <a:pt x="177800" y="521970"/>
                    <a:pt x="151130" y="510540"/>
                    <a:pt x="127000" y="496570"/>
                  </a:cubicBezTo>
                  <a:cubicBezTo>
                    <a:pt x="104140" y="482600"/>
                    <a:pt x="81280" y="463550"/>
                    <a:pt x="63500" y="443230"/>
                  </a:cubicBezTo>
                  <a:cubicBezTo>
                    <a:pt x="45720" y="421640"/>
                    <a:pt x="30480" y="396240"/>
                    <a:pt x="20320" y="370840"/>
                  </a:cubicBezTo>
                  <a:cubicBezTo>
                    <a:pt x="10160" y="345440"/>
                    <a:pt x="3810" y="317500"/>
                    <a:pt x="2540" y="289560"/>
                  </a:cubicBezTo>
                  <a:cubicBezTo>
                    <a:pt x="1270" y="262890"/>
                    <a:pt x="3810" y="233680"/>
                    <a:pt x="11430" y="207010"/>
                  </a:cubicBezTo>
                  <a:cubicBezTo>
                    <a:pt x="19050" y="180340"/>
                    <a:pt x="31750" y="153670"/>
                    <a:pt x="46990" y="130810"/>
                  </a:cubicBezTo>
                  <a:cubicBezTo>
                    <a:pt x="62230" y="107950"/>
                    <a:pt x="82550" y="86360"/>
                    <a:pt x="104140" y="69850"/>
                  </a:cubicBezTo>
                  <a:cubicBezTo>
                    <a:pt x="125730" y="53340"/>
                    <a:pt x="152400" y="40640"/>
                    <a:pt x="177800" y="31750"/>
                  </a:cubicBezTo>
                  <a:cubicBezTo>
                    <a:pt x="204470" y="22860"/>
                    <a:pt x="232410" y="17780"/>
                    <a:pt x="260350" y="17780"/>
                  </a:cubicBezTo>
                  <a:cubicBezTo>
                    <a:pt x="288290" y="17780"/>
                    <a:pt x="316230" y="22860"/>
                    <a:pt x="342900" y="31750"/>
                  </a:cubicBezTo>
                  <a:cubicBezTo>
                    <a:pt x="368300" y="40640"/>
                    <a:pt x="394970" y="53340"/>
                    <a:pt x="416560" y="69850"/>
                  </a:cubicBezTo>
                  <a:cubicBezTo>
                    <a:pt x="438150" y="86360"/>
                    <a:pt x="458470" y="107950"/>
                    <a:pt x="473710" y="130810"/>
                  </a:cubicBezTo>
                  <a:cubicBezTo>
                    <a:pt x="488950" y="153670"/>
                    <a:pt x="501650" y="180340"/>
                    <a:pt x="509270" y="207010"/>
                  </a:cubicBezTo>
                  <a:cubicBezTo>
                    <a:pt x="516890" y="233680"/>
                    <a:pt x="519430" y="262890"/>
                    <a:pt x="518160" y="289560"/>
                  </a:cubicBezTo>
                  <a:cubicBezTo>
                    <a:pt x="516890" y="317500"/>
                    <a:pt x="510540" y="345440"/>
                    <a:pt x="500380" y="370840"/>
                  </a:cubicBezTo>
                  <a:cubicBezTo>
                    <a:pt x="490220" y="396240"/>
                    <a:pt x="474980" y="421640"/>
                    <a:pt x="457200" y="443230"/>
                  </a:cubicBezTo>
                  <a:cubicBezTo>
                    <a:pt x="439420" y="463550"/>
                    <a:pt x="416560" y="482600"/>
                    <a:pt x="393700" y="496570"/>
                  </a:cubicBezTo>
                  <a:cubicBezTo>
                    <a:pt x="369570" y="510540"/>
                    <a:pt x="342900" y="521970"/>
                    <a:pt x="316230" y="528320"/>
                  </a:cubicBezTo>
                  <a:cubicBezTo>
                    <a:pt x="289560" y="534670"/>
                    <a:pt x="260350" y="534670"/>
                    <a:pt x="232410" y="532130"/>
                  </a:cubicBezTo>
                  <a:cubicBezTo>
                    <a:pt x="205740" y="529590"/>
                    <a:pt x="177800" y="521970"/>
                    <a:pt x="152400" y="510540"/>
                  </a:cubicBezTo>
                  <a:cubicBezTo>
                    <a:pt x="127000" y="499110"/>
                    <a:pt x="102870" y="482600"/>
                    <a:pt x="82550" y="463550"/>
                  </a:cubicBezTo>
                  <a:cubicBezTo>
                    <a:pt x="62230" y="444500"/>
                    <a:pt x="44450" y="420370"/>
                    <a:pt x="31750" y="396240"/>
                  </a:cubicBezTo>
                  <a:cubicBezTo>
                    <a:pt x="19050" y="372110"/>
                    <a:pt x="10160" y="344170"/>
                    <a:pt x="5080" y="317500"/>
                  </a:cubicBezTo>
                  <a:cubicBezTo>
                    <a:pt x="0" y="290830"/>
                    <a:pt x="0" y="260350"/>
                    <a:pt x="5080" y="233680"/>
                  </a:cubicBezTo>
                  <a:cubicBezTo>
                    <a:pt x="10160" y="207010"/>
                    <a:pt x="19050" y="179070"/>
                    <a:pt x="31750" y="154940"/>
                  </a:cubicBezTo>
                  <a:cubicBezTo>
                    <a:pt x="44450" y="130810"/>
                    <a:pt x="62230" y="107950"/>
                    <a:pt x="82550" y="88900"/>
                  </a:cubicBezTo>
                  <a:cubicBezTo>
                    <a:pt x="102870" y="69850"/>
                    <a:pt x="127000" y="53340"/>
                    <a:pt x="152400" y="41910"/>
                  </a:cubicBezTo>
                  <a:cubicBezTo>
                    <a:pt x="177800" y="30480"/>
                    <a:pt x="229870" y="15240"/>
                    <a:pt x="232410" y="19050"/>
                  </a:cubicBezTo>
                  <a:cubicBezTo>
                    <a:pt x="234950" y="22860"/>
                    <a:pt x="179070" y="52070"/>
                    <a:pt x="181610" y="58420"/>
                  </a:cubicBezTo>
                  <a:cubicBezTo>
                    <a:pt x="187960" y="73660"/>
                    <a:pt x="417830" y="0"/>
                    <a:pt x="521970" y="2540"/>
                  </a:cubicBezTo>
                  <a:cubicBezTo>
                    <a:pt x="609600" y="3810"/>
                    <a:pt x="681990" y="40640"/>
                    <a:pt x="764540" y="52070"/>
                  </a:cubicBezTo>
                  <a:cubicBezTo>
                    <a:pt x="847090" y="63500"/>
                    <a:pt x="927100" y="68580"/>
                    <a:pt x="1016000" y="72390"/>
                  </a:cubicBezTo>
                  <a:cubicBezTo>
                    <a:pt x="1115060" y="76200"/>
                    <a:pt x="1270000" y="63500"/>
                    <a:pt x="1330960" y="74930"/>
                  </a:cubicBezTo>
                  <a:cubicBezTo>
                    <a:pt x="1357630" y="80010"/>
                    <a:pt x="1366520" y="83820"/>
                    <a:pt x="1385570" y="95250"/>
                  </a:cubicBezTo>
                  <a:cubicBezTo>
                    <a:pt x="1412240" y="111760"/>
                    <a:pt x="1449070" y="140970"/>
                    <a:pt x="1470660" y="171450"/>
                  </a:cubicBezTo>
                  <a:cubicBezTo>
                    <a:pt x="1490980" y="201930"/>
                    <a:pt x="1506220" y="247650"/>
                    <a:pt x="1511300" y="278130"/>
                  </a:cubicBezTo>
                  <a:cubicBezTo>
                    <a:pt x="1515110" y="299720"/>
                    <a:pt x="1513840" y="316230"/>
                    <a:pt x="1511300" y="335280"/>
                  </a:cubicBezTo>
                  <a:cubicBezTo>
                    <a:pt x="1508760" y="354330"/>
                    <a:pt x="1506220" y="370840"/>
                    <a:pt x="1497330" y="391160"/>
                  </a:cubicBezTo>
                  <a:cubicBezTo>
                    <a:pt x="1484630" y="419100"/>
                    <a:pt x="1454150" y="462280"/>
                    <a:pt x="1432560" y="483870"/>
                  </a:cubicBezTo>
                  <a:cubicBezTo>
                    <a:pt x="1417320" y="499110"/>
                    <a:pt x="1405890" y="508000"/>
                    <a:pt x="1385570" y="516890"/>
                  </a:cubicBezTo>
                  <a:cubicBezTo>
                    <a:pt x="1357630" y="529590"/>
                    <a:pt x="1275080" y="543560"/>
                    <a:pt x="1275080" y="543560"/>
                  </a:cubicBezTo>
                </a:path>
              </a:pathLst>
            </a:custGeom>
            <a:solidFill>
              <a:srgbClr val="071C42"/>
            </a:solidFill>
            <a:ln>
              <a:noFill/>
            </a:ln>
          </p:spPr>
        </p:sp>
      </p:grpSp>
      <p:grpSp>
        <p:nvGrpSpPr>
          <p:cNvPr name="Group 20" id="20"/>
          <p:cNvGrpSpPr/>
          <p:nvPr/>
        </p:nvGrpSpPr>
        <p:grpSpPr>
          <a:xfrm rot="0">
            <a:off x="3555683" y="9787890"/>
            <a:ext cx="415290" cy="416243"/>
            <a:chOff x="0" y="0"/>
            <a:chExt cx="553720" cy="554990"/>
          </a:xfrm>
        </p:grpSpPr>
        <p:sp>
          <p:nvSpPr>
            <p:cNvPr name="Freeform 21" id="21"/>
            <p:cNvSpPr/>
            <p:nvPr/>
          </p:nvSpPr>
          <p:spPr>
            <a:xfrm flipH="false" flipV="false" rot="0">
              <a:off x="48260" y="44450"/>
              <a:ext cx="448310" cy="462280"/>
            </a:xfrm>
            <a:custGeom>
              <a:avLst/>
              <a:gdLst/>
              <a:ahLst/>
              <a:cxnLst/>
              <a:rect r="r" b="b" t="t" l="l"/>
              <a:pathLst>
                <a:path h="462280" w="448310">
                  <a:moveTo>
                    <a:pt x="448310" y="163830"/>
                  </a:moveTo>
                  <a:cubicBezTo>
                    <a:pt x="448310" y="308610"/>
                    <a:pt x="431800" y="345440"/>
                    <a:pt x="410210" y="373380"/>
                  </a:cubicBezTo>
                  <a:cubicBezTo>
                    <a:pt x="388620" y="401320"/>
                    <a:pt x="355600" y="426720"/>
                    <a:pt x="323850" y="440690"/>
                  </a:cubicBezTo>
                  <a:cubicBezTo>
                    <a:pt x="290830" y="454660"/>
                    <a:pt x="251460" y="462280"/>
                    <a:pt x="215900" y="459740"/>
                  </a:cubicBezTo>
                  <a:cubicBezTo>
                    <a:pt x="180340" y="457200"/>
                    <a:pt x="142240" y="445770"/>
                    <a:pt x="111760" y="427990"/>
                  </a:cubicBezTo>
                  <a:cubicBezTo>
                    <a:pt x="81280" y="410210"/>
                    <a:pt x="52070" y="381000"/>
                    <a:pt x="34290" y="350520"/>
                  </a:cubicBezTo>
                  <a:cubicBezTo>
                    <a:pt x="16510" y="320040"/>
                    <a:pt x="5080" y="280670"/>
                    <a:pt x="2540" y="245110"/>
                  </a:cubicBezTo>
                  <a:cubicBezTo>
                    <a:pt x="0" y="209550"/>
                    <a:pt x="7620" y="170180"/>
                    <a:pt x="21590" y="138430"/>
                  </a:cubicBezTo>
                  <a:cubicBezTo>
                    <a:pt x="35560" y="106680"/>
                    <a:pt x="60960" y="73660"/>
                    <a:pt x="88900" y="52070"/>
                  </a:cubicBezTo>
                  <a:cubicBezTo>
                    <a:pt x="116840" y="30480"/>
                    <a:pt x="153670" y="12700"/>
                    <a:pt x="189230" y="6350"/>
                  </a:cubicBezTo>
                  <a:cubicBezTo>
                    <a:pt x="223520" y="0"/>
                    <a:pt x="264160" y="3810"/>
                    <a:pt x="298450" y="13970"/>
                  </a:cubicBezTo>
                  <a:cubicBezTo>
                    <a:pt x="332740" y="24130"/>
                    <a:pt x="392430" y="69850"/>
                    <a:pt x="392430" y="69850"/>
                  </a:cubicBezTo>
                </a:path>
              </a:pathLst>
            </a:custGeom>
            <a:solidFill>
              <a:srgbClr val="071C42"/>
            </a:solidFill>
            <a:ln>
              <a:noFill/>
            </a:ln>
          </p:spPr>
        </p:sp>
      </p:grpSp>
      <p:grpSp>
        <p:nvGrpSpPr>
          <p:cNvPr name="Group 22" id="22"/>
          <p:cNvGrpSpPr/>
          <p:nvPr/>
        </p:nvGrpSpPr>
        <p:grpSpPr>
          <a:xfrm rot="0">
            <a:off x="-280035" y="6522720"/>
            <a:ext cx="1262062" cy="741045"/>
            <a:chOff x="0" y="0"/>
            <a:chExt cx="1682750" cy="988060"/>
          </a:xfrm>
        </p:grpSpPr>
        <p:sp>
          <p:nvSpPr>
            <p:cNvPr name="Freeform 23" id="23"/>
            <p:cNvSpPr/>
            <p:nvPr/>
          </p:nvSpPr>
          <p:spPr>
            <a:xfrm flipH="false" flipV="false" rot="0">
              <a:off x="49530" y="49530"/>
              <a:ext cx="1616710" cy="890270"/>
            </a:xfrm>
            <a:custGeom>
              <a:avLst/>
              <a:gdLst/>
              <a:ahLst/>
              <a:cxnLst/>
              <a:rect r="r" b="b" t="t" l="l"/>
              <a:pathLst>
                <a:path h="890270" w="1616710">
                  <a:moveTo>
                    <a:pt x="1466850" y="369570"/>
                  </a:moveTo>
                  <a:cubicBezTo>
                    <a:pt x="1386840" y="469900"/>
                    <a:pt x="1380490" y="339090"/>
                    <a:pt x="1384300" y="337820"/>
                  </a:cubicBezTo>
                  <a:cubicBezTo>
                    <a:pt x="1388110" y="336550"/>
                    <a:pt x="1418590" y="411480"/>
                    <a:pt x="1422400" y="449580"/>
                  </a:cubicBezTo>
                  <a:cubicBezTo>
                    <a:pt x="1426210" y="487680"/>
                    <a:pt x="1418590" y="530860"/>
                    <a:pt x="1403350" y="566420"/>
                  </a:cubicBezTo>
                  <a:cubicBezTo>
                    <a:pt x="1388110" y="601980"/>
                    <a:pt x="1356360" y="640080"/>
                    <a:pt x="1332230" y="661670"/>
                  </a:cubicBezTo>
                  <a:cubicBezTo>
                    <a:pt x="1315720" y="676910"/>
                    <a:pt x="1299210" y="684530"/>
                    <a:pt x="1281430" y="693420"/>
                  </a:cubicBezTo>
                  <a:cubicBezTo>
                    <a:pt x="1263650" y="702310"/>
                    <a:pt x="1248410" y="708660"/>
                    <a:pt x="1225550" y="712470"/>
                  </a:cubicBezTo>
                  <a:cubicBezTo>
                    <a:pt x="1193800" y="717550"/>
                    <a:pt x="1144270" y="717550"/>
                    <a:pt x="1107440" y="707390"/>
                  </a:cubicBezTo>
                  <a:cubicBezTo>
                    <a:pt x="1070610" y="697230"/>
                    <a:pt x="1028700" y="668020"/>
                    <a:pt x="1004570" y="647700"/>
                  </a:cubicBezTo>
                  <a:cubicBezTo>
                    <a:pt x="986790" y="632460"/>
                    <a:pt x="971550" y="626110"/>
                    <a:pt x="966470" y="601980"/>
                  </a:cubicBezTo>
                  <a:cubicBezTo>
                    <a:pt x="952500" y="541020"/>
                    <a:pt x="995680" y="327660"/>
                    <a:pt x="1060450" y="248920"/>
                  </a:cubicBezTo>
                  <a:cubicBezTo>
                    <a:pt x="1113790" y="182880"/>
                    <a:pt x="1212850" y="127000"/>
                    <a:pt x="1291590" y="134620"/>
                  </a:cubicBezTo>
                  <a:cubicBezTo>
                    <a:pt x="1385570" y="143510"/>
                    <a:pt x="1537970" y="267970"/>
                    <a:pt x="1581150" y="354330"/>
                  </a:cubicBezTo>
                  <a:cubicBezTo>
                    <a:pt x="1616710" y="424180"/>
                    <a:pt x="1609090" y="515620"/>
                    <a:pt x="1582420" y="590550"/>
                  </a:cubicBezTo>
                  <a:cubicBezTo>
                    <a:pt x="1551940" y="678180"/>
                    <a:pt x="1470660" y="796290"/>
                    <a:pt x="1384300" y="838200"/>
                  </a:cubicBezTo>
                  <a:cubicBezTo>
                    <a:pt x="1297940" y="880110"/>
                    <a:pt x="1162050" y="857250"/>
                    <a:pt x="1062990" y="843280"/>
                  </a:cubicBezTo>
                  <a:cubicBezTo>
                    <a:pt x="972820" y="830580"/>
                    <a:pt x="896620" y="770890"/>
                    <a:pt x="811530" y="765810"/>
                  </a:cubicBezTo>
                  <a:cubicBezTo>
                    <a:pt x="725170" y="760730"/>
                    <a:pt x="633730" y="792480"/>
                    <a:pt x="547370" y="812800"/>
                  </a:cubicBezTo>
                  <a:cubicBezTo>
                    <a:pt x="462280" y="833120"/>
                    <a:pt x="363220" y="882650"/>
                    <a:pt x="299720" y="887730"/>
                  </a:cubicBezTo>
                  <a:cubicBezTo>
                    <a:pt x="261620" y="890270"/>
                    <a:pt x="236220" y="883920"/>
                    <a:pt x="207010" y="875030"/>
                  </a:cubicBezTo>
                  <a:cubicBezTo>
                    <a:pt x="177800" y="866140"/>
                    <a:pt x="147320" y="850900"/>
                    <a:pt x="121920" y="833120"/>
                  </a:cubicBezTo>
                  <a:cubicBezTo>
                    <a:pt x="96520" y="815340"/>
                    <a:pt x="73660" y="792480"/>
                    <a:pt x="55880" y="767080"/>
                  </a:cubicBezTo>
                  <a:cubicBezTo>
                    <a:pt x="38100" y="741680"/>
                    <a:pt x="22860" y="711200"/>
                    <a:pt x="13970" y="681990"/>
                  </a:cubicBezTo>
                  <a:cubicBezTo>
                    <a:pt x="5080" y="652780"/>
                    <a:pt x="0" y="619760"/>
                    <a:pt x="1270" y="589280"/>
                  </a:cubicBezTo>
                  <a:cubicBezTo>
                    <a:pt x="2540" y="558800"/>
                    <a:pt x="8890" y="527050"/>
                    <a:pt x="19050" y="497840"/>
                  </a:cubicBezTo>
                  <a:cubicBezTo>
                    <a:pt x="29210" y="468630"/>
                    <a:pt x="45720" y="439420"/>
                    <a:pt x="64770" y="415290"/>
                  </a:cubicBezTo>
                  <a:cubicBezTo>
                    <a:pt x="83820" y="391160"/>
                    <a:pt x="109220" y="369570"/>
                    <a:pt x="134620" y="353060"/>
                  </a:cubicBezTo>
                  <a:cubicBezTo>
                    <a:pt x="161290" y="336550"/>
                    <a:pt x="190500" y="322580"/>
                    <a:pt x="220980" y="314960"/>
                  </a:cubicBezTo>
                  <a:cubicBezTo>
                    <a:pt x="251460" y="307340"/>
                    <a:pt x="284480" y="304800"/>
                    <a:pt x="314960" y="307340"/>
                  </a:cubicBezTo>
                  <a:cubicBezTo>
                    <a:pt x="345440" y="309880"/>
                    <a:pt x="377190" y="317500"/>
                    <a:pt x="405130" y="330200"/>
                  </a:cubicBezTo>
                  <a:cubicBezTo>
                    <a:pt x="433070" y="342900"/>
                    <a:pt x="462280" y="360680"/>
                    <a:pt x="485140" y="381000"/>
                  </a:cubicBezTo>
                  <a:cubicBezTo>
                    <a:pt x="508000" y="401320"/>
                    <a:pt x="528320" y="426720"/>
                    <a:pt x="543560" y="453390"/>
                  </a:cubicBezTo>
                  <a:cubicBezTo>
                    <a:pt x="558800" y="480060"/>
                    <a:pt x="570230" y="511810"/>
                    <a:pt x="576580" y="542290"/>
                  </a:cubicBezTo>
                  <a:cubicBezTo>
                    <a:pt x="582930" y="572770"/>
                    <a:pt x="582930" y="605790"/>
                    <a:pt x="579120" y="636270"/>
                  </a:cubicBezTo>
                  <a:cubicBezTo>
                    <a:pt x="575310" y="666750"/>
                    <a:pt x="565150" y="697230"/>
                    <a:pt x="551180" y="725170"/>
                  </a:cubicBezTo>
                  <a:cubicBezTo>
                    <a:pt x="537210" y="753110"/>
                    <a:pt x="518160" y="779780"/>
                    <a:pt x="496570" y="801370"/>
                  </a:cubicBezTo>
                  <a:cubicBezTo>
                    <a:pt x="474980" y="822960"/>
                    <a:pt x="448310" y="843280"/>
                    <a:pt x="420370" y="857250"/>
                  </a:cubicBezTo>
                  <a:cubicBezTo>
                    <a:pt x="392430" y="871220"/>
                    <a:pt x="361950" y="880110"/>
                    <a:pt x="331470" y="883920"/>
                  </a:cubicBezTo>
                  <a:cubicBezTo>
                    <a:pt x="300990" y="887730"/>
                    <a:pt x="267970" y="887730"/>
                    <a:pt x="237490" y="882650"/>
                  </a:cubicBezTo>
                  <a:cubicBezTo>
                    <a:pt x="207010" y="877570"/>
                    <a:pt x="175260" y="864870"/>
                    <a:pt x="148590" y="849630"/>
                  </a:cubicBezTo>
                  <a:cubicBezTo>
                    <a:pt x="121920" y="834390"/>
                    <a:pt x="96520" y="814070"/>
                    <a:pt x="76200" y="791210"/>
                  </a:cubicBezTo>
                  <a:cubicBezTo>
                    <a:pt x="55880" y="768350"/>
                    <a:pt x="38100" y="740410"/>
                    <a:pt x="25400" y="712470"/>
                  </a:cubicBezTo>
                  <a:cubicBezTo>
                    <a:pt x="12700" y="684530"/>
                    <a:pt x="5080" y="651510"/>
                    <a:pt x="2540" y="621030"/>
                  </a:cubicBezTo>
                  <a:cubicBezTo>
                    <a:pt x="0" y="590550"/>
                    <a:pt x="2540" y="557530"/>
                    <a:pt x="10160" y="527050"/>
                  </a:cubicBezTo>
                  <a:cubicBezTo>
                    <a:pt x="17780" y="496570"/>
                    <a:pt x="30480" y="467360"/>
                    <a:pt x="46990" y="440690"/>
                  </a:cubicBezTo>
                  <a:cubicBezTo>
                    <a:pt x="63500" y="415290"/>
                    <a:pt x="85090" y="389890"/>
                    <a:pt x="109220" y="370840"/>
                  </a:cubicBezTo>
                  <a:cubicBezTo>
                    <a:pt x="133350" y="351790"/>
                    <a:pt x="153670" y="340360"/>
                    <a:pt x="190500" y="325120"/>
                  </a:cubicBezTo>
                  <a:cubicBezTo>
                    <a:pt x="254000" y="298450"/>
                    <a:pt x="369570" y="265430"/>
                    <a:pt x="466090" y="248920"/>
                  </a:cubicBezTo>
                  <a:cubicBezTo>
                    <a:pt x="568960" y="231140"/>
                    <a:pt x="688340" y="222250"/>
                    <a:pt x="788670" y="228600"/>
                  </a:cubicBezTo>
                  <a:cubicBezTo>
                    <a:pt x="877570" y="234950"/>
                    <a:pt x="976630" y="233680"/>
                    <a:pt x="1036320" y="278130"/>
                  </a:cubicBezTo>
                  <a:cubicBezTo>
                    <a:pt x="1094740" y="321310"/>
                    <a:pt x="1098550" y="426720"/>
                    <a:pt x="1146810" y="490220"/>
                  </a:cubicBezTo>
                  <a:cubicBezTo>
                    <a:pt x="1196340" y="556260"/>
                    <a:pt x="1291590" y="678180"/>
                    <a:pt x="1330960" y="664210"/>
                  </a:cubicBezTo>
                  <a:cubicBezTo>
                    <a:pt x="1376680" y="648970"/>
                    <a:pt x="1363980" y="339090"/>
                    <a:pt x="1384300" y="337820"/>
                  </a:cubicBezTo>
                  <a:cubicBezTo>
                    <a:pt x="1395730" y="336550"/>
                    <a:pt x="1418590" y="411480"/>
                    <a:pt x="1422400" y="449580"/>
                  </a:cubicBezTo>
                  <a:cubicBezTo>
                    <a:pt x="1426210" y="487680"/>
                    <a:pt x="1418590" y="530860"/>
                    <a:pt x="1403350" y="566420"/>
                  </a:cubicBezTo>
                  <a:cubicBezTo>
                    <a:pt x="1388110" y="601980"/>
                    <a:pt x="1356360" y="640080"/>
                    <a:pt x="1332230" y="661670"/>
                  </a:cubicBezTo>
                  <a:cubicBezTo>
                    <a:pt x="1315720" y="676910"/>
                    <a:pt x="1299210" y="684530"/>
                    <a:pt x="1281430" y="693420"/>
                  </a:cubicBezTo>
                  <a:cubicBezTo>
                    <a:pt x="1263650" y="702310"/>
                    <a:pt x="1248410" y="708660"/>
                    <a:pt x="1225550" y="712470"/>
                  </a:cubicBezTo>
                  <a:cubicBezTo>
                    <a:pt x="1193800" y="717550"/>
                    <a:pt x="1144270" y="717550"/>
                    <a:pt x="1107440" y="707390"/>
                  </a:cubicBezTo>
                  <a:cubicBezTo>
                    <a:pt x="1070610" y="697230"/>
                    <a:pt x="1028700" y="668020"/>
                    <a:pt x="1004570" y="647700"/>
                  </a:cubicBezTo>
                  <a:cubicBezTo>
                    <a:pt x="986790" y="632460"/>
                    <a:pt x="977900" y="623570"/>
                    <a:pt x="967740" y="601980"/>
                  </a:cubicBezTo>
                  <a:cubicBezTo>
                    <a:pt x="949960" y="565150"/>
                    <a:pt x="929640" y="495300"/>
                    <a:pt x="932180" y="435610"/>
                  </a:cubicBezTo>
                  <a:cubicBezTo>
                    <a:pt x="934720" y="365760"/>
                    <a:pt x="969010" y="273050"/>
                    <a:pt x="1002030" y="208280"/>
                  </a:cubicBezTo>
                  <a:cubicBezTo>
                    <a:pt x="1031240" y="151130"/>
                    <a:pt x="1071880" y="97790"/>
                    <a:pt x="1111250" y="63500"/>
                  </a:cubicBezTo>
                  <a:cubicBezTo>
                    <a:pt x="1143000" y="36830"/>
                    <a:pt x="1181100" y="19050"/>
                    <a:pt x="1210310" y="8890"/>
                  </a:cubicBezTo>
                  <a:cubicBezTo>
                    <a:pt x="1230630" y="2540"/>
                    <a:pt x="1244600" y="0"/>
                    <a:pt x="1266190" y="1270"/>
                  </a:cubicBezTo>
                  <a:cubicBezTo>
                    <a:pt x="1296670" y="2540"/>
                    <a:pt x="1343660" y="10160"/>
                    <a:pt x="1376680" y="26670"/>
                  </a:cubicBezTo>
                  <a:cubicBezTo>
                    <a:pt x="1409700" y="43180"/>
                    <a:pt x="1441450" y="69850"/>
                    <a:pt x="1463040" y="100330"/>
                  </a:cubicBezTo>
                  <a:cubicBezTo>
                    <a:pt x="1484630" y="129540"/>
                    <a:pt x="1498600" y="175260"/>
                    <a:pt x="1504950" y="205740"/>
                  </a:cubicBezTo>
                  <a:cubicBezTo>
                    <a:pt x="1508760" y="227330"/>
                    <a:pt x="1510030" y="241300"/>
                    <a:pt x="1506220" y="262890"/>
                  </a:cubicBezTo>
                  <a:cubicBezTo>
                    <a:pt x="1501140" y="293370"/>
                    <a:pt x="1466850" y="369570"/>
                    <a:pt x="1466850" y="369570"/>
                  </a:cubicBezTo>
                </a:path>
              </a:pathLst>
            </a:custGeom>
            <a:solidFill>
              <a:srgbClr val="071C42"/>
            </a:solidFill>
            <a:ln>
              <a:noFill/>
            </a:ln>
          </p:spPr>
        </p:sp>
      </p:grpSp>
      <p:grpSp>
        <p:nvGrpSpPr>
          <p:cNvPr name="Group 24" id="24"/>
          <p:cNvGrpSpPr/>
          <p:nvPr/>
        </p:nvGrpSpPr>
        <p:grpSpPr>
          <a:xfrm rot="0">
            <a:off x="16081057" y="9591675"/>
            <a:ext cx="1526858" cy="698182"/>
            <a:chOff x="0" y="0"/>
            <a:chExt cx="2035810" cy="930910"/>
          </a:xfrm>
        </p:grpSpPr>
        <p:sp>
          <p:nvSpPr>
            <p:cNvPr name="Freeform 25" id="25"/>
            <p:cNvSpPr/>
            <p:nvPr/>
          </p:nvSpPr>
          <p:spPr>
            <a:xfrm flipH="false" flipV="false" rot="0">
              <a:off x="45720" y="41910"/>
              <a:ext cx="1941830" cy="847090"/>
            </a:xfrm>
            <a:custGeom>
              <a:avLst/>
              <a:gdLst/>
              <a:ahLst/>
              <a:cxnLst/>
              <a:rect r="r" b="b" t="t" l="l"/>
              <a:pathLst>
                <a:path h="847090" w="1941830">
                  <a:moveTo>
                    <a:pt x="300990" y="203200"/>
                  </a:moveTo>
                  <a:cubicBezTo>
                    <a:pt x="787400" y="281940"/>
                    <a:pt x="853440" y="287020"/>
                    <a:pt x="956310" y="290830"/>
                  </a:cubicBezTo>
                  <a:cubicBezTo>
                    <a:pt x="1097280" y="295910"/>
                    <a:pt x="1353820" y="261620"/>
                    <a:pt x="1460500" y="287020"/>
                  </a:cubicBezTo>
                  <a:cubicBezTo>
                    <a:pt x="1515110" y="299720"/>
                    <a:pt x="1545590" y="320040"/>
                    <a:pt x="1577340" y="347980"/>
                  </a:cubicBezTo>
                  <a:cubicBezTo>
                    <a:pt x="1609090" y="375920"/>
                    <a:pt x="1638300" y="424180"/>
                    <a:pt x="1653540" y="457200"/>
                  </a:cubicBezTo>
                  <a:cubicBezTo>
                    <a:pt x="1663700" y="480060"/>
                    <a:pt x="1667510" y="496570"/>
                    <a:pt x="1668780" y="521970"/>
                  </a:cubicBezTo>
                  <a:cubicBezTo>
                    <a:pt x="1671320" y="557530"/>
                    <a:pt x="1668780" y="613410"/>
                    <a:pt x="1653540" y="654050"/>
                  </a:cubicBezTo>
                  <a:cubicBezTo>
                    <a:pt x="1638300" y="694690"/>
                    <a:pt x="1609090" y="734060"/>
                    <a:pt x="1577340" y="763270"/>
                  </a:cubicBezTo>
                  <a:cubicBezTo>
                    <a:pt x="1545590" y="791210"/>
                    <a:pt x="1511300" y="811530"/>
                    <a:pt x="1460500" y="825500"/>
                  </a:cubicBezTo>
                  <a:cubicBezTo>
                    <a:pt x="1380490" y="847090"/>
                    <a:pt x="1258570" y="842010"/>
                    <a:pt x="1135380" y="838200"/>
                  </a:cubicBezTo>
                  <a:cubicBezTo>
                    <a:pt x="974090" y="834390"/>
                    <a:pt x="723900" y="812800"/>
                    <a:pt x="574040" y="786130"/>
                  </a:cubicBezTo>
                  <a:cubicBezTo>
                    <a:pt x="472440" y="768350"/>
                    <a:pt x="396240" y="759460"/>
                    <a:pt x="320040" y="720090"/>
                  </a:cubicBezTo>
                  <a:cubicBezTo>
                    <a:pt x="242570" y="679450"/>
                    <a:pt x="140970" y="621030"/>
                    <a:pt x="114300" y="542290"/>
                  </a:cubicBezTo>
                  <a:cubicBezTo>
                    <a:pt x="83820" y="453390"/>
                    <a:pt x="125730" y="278130"/>
                    <a:pt x="181610" y="201930"/>
                  </a:cubicBezTo>
                  <a:cubicBezTo>
                    <a:pt x="227330" y="138430"/>
                    <a:pt x="294640" y="116840"/>
                    <a:pt x="388620" y="87630"/>
                  </a:cubicBezTo>
                  <a:cubicBezTo>
                    <a:pt x="553720" y="35560"/>
                    <a:pt x="942340" y="20320"/>
                    <a:pt x="1118870" y="10160"/>
                  </a:cubicBezTo>
                  <a:cubicBezTo>
                    <a:pt x="1217930" y="5080"/>
                    <a:pt x="1275080" y="0"/>
                    <a:pt x="1352550" y="8890"/>
                  </a:cubicBezTo>
                  <a:cubicBezTo>
                    <a:pt x="1432560" y="19050"/>
                    <a:pt x="1537970" y="64770"/>
                    <a:pt x="1592580" y="69850"/>
                  </a:cubicBezTo>
                  <a:cubicBezTo>
                    <a:pt x="1619250" y="72390"/>
                    <a:pt x="1631950" y="64770"/>
                    <a:pt x="1654810" y="67310"/>
                  </a:cubicBezTo>
                  <a:cubicBezTo>
                    <a:pt x="1684020" y="69850"/>
                    <a:pt x="1720850" y="77470"/>
                    <a:pt x="1751330" y="90170"/>
                  </a:cubicBezTo>
                  <a:cubicBezTo>
                    <a:pt x="1781810" y="102870"/>
                    <a:pt x="1811020" y="121920"/>
                    <a:pt x="1835150" y="143510"/>
                  </a:cubicBezTo>
                  <a:cubicBezTo>
                    <a:pt x="1859280" y="165100"/>
                    <a:pt x="1882140" y="193040"/>
                    <a:pt x="1898650" y="220980"/>
                  </a:cubicBezTo>
                  <a:cubicBezTo>
                    <a:pt x="1915160" y="248920"/>
                    <a:pt x="1927860" y="281940"/>
                    <a:pt x="1934210" y="313690"/>
                  </a:cubicBezTo>
                  <a:cubicBezTo>
                    <a:pt x="1940560" y="345440"/>
                    <a:pt x="1941830" y="381000"/>
                    <a:pt x="1938020" y="414020"/>
                  </a:cubicBezTo>
                  <a:cubicBezTo>
                    <a:pt x="1934210" y="447040"/>
                    <a:pt x="1922780" y="480060"/>
                    <a:pt x="1908810" y="509270"/>
                  </a:cubicBezTo>
                  <a:cubicBezTo>
                    <a:pt x="1894840" y="538480"/>
                    <a:pt x="1874520" y="567690"/>
                    <a:pt x="1851660" y="590550"/>
                  </a:cubicBezTo>
                  <a:cubicBezTo>
                    <a:pt x="1828800" y="614680"/>
                    <a:pt x="1799590" y="635000"/>
                    <a:pt x="1770380" y="650240"/>
                  </a:cubicBezTo>
                  <a:cubicBezTo>
                    <a:pt x="1741170" y="665480"/>
                    <a:pt x="1708150" y="674370"/>
                    <a:pt x="1676400" y="679450"/>
                  </a:cubicBezTo>
                  <a:cubicBezTo>
                    <a:pt x="1643380" y="684530"/>
                    <a:pt x="1609090" y="684530"/>
                    <a:pt x="1576070" y="678180"/>
                  </a:cubicBezTo>
                  <a:cubicBezTo>
                    <a:pt x="1544320" y="671830"/>
                    <a:pt x="1511300" y="660400"/>
                    <a:pt x="1482090" y="643890"/>
                  </a:cubicBezTo>
                  <a:cubicBezTo>
                    <a:pt x="1454150" y="628650"/>
                    <a:pt x="1426210" y="607060"/>
                    <a:pt x="1404620" y="582930"/>
                  </a:cubicBezTo>
                  <a:cubicBezTo>
                    <a:pt x="1383030" y="558800"/>
                    <a:pt x="1363980" y="529590"/>
                    <a:pt x="1350010" y="499110"/>
                  </a:cubicBezTo>
                  <a:cubicBezTo>
                    <a:pt x="1337310" y="468630"/>
                    <a:pt x="1327150" y="435610"/>
                    <a:pt x="1324610" y="402590"/>
                  </a:cubicBezTo>
                  <a:cubicBezTo>
                    <a:pt x="1322070" y="369570"/>
                    <a:pt x="1324610" y="334010"/>
                    <a:pt x="1332230" y="302260"/>
                  </a:cubicBezTo>
                  <a:cubicBezTo>
                    <a:pt x="1339850" y="270510"/>
                    <a:pt x="1352550" y="238760"/>
                    <a:pt x="1370330" y="210820"/>
                  </a:cubicBezTo>
                  <a:cubicBezTo>
                    <a:pt x="1388110" y="182880"/>
                    <a:pt x="1410970" y="156210"/>
                    <a:pt x="1436370" y="135890"/>
                  </a:cubicBezTo>
                  <a:cubicBezTo>
                    <a:pt x="1461770" y="115570"/>
                    <a:pt x="1492250" y="97790"/>
                    <a:pt x="1522730" y="86360"/>
                  </a:cubicBezTo>
                  <a:cubicBezTo>
                    <a:pt x="1553210" y="74930"/>
                    <a:pt x="1587500" y="68580"/>
                    <a:pt x="1620520" y="67310"/>
                  </a:cubicBezTo>
                  <a:cubicBezTo>
                    <a:pt x="1653540" y="66040"/>
                    <a:pt x="1687830" y="71120"/>
                    <a:pt x="1719580" y="80010"/>
                  </a:cubicBezTo>
                  <a:cubicBezTo>
                    <a:pt x="1751330" y="88900"/>
                    <a:pt x="1783080" y="104140"/>
                    <a:pt x="1809750" y="123190"/>
                  </a:cubicBezTo>
                  <a:cubicBezTo>
                    <a:pt x="1836420" y="142240"/>
                    <a:pt x="1861820" y="166370"/>
                    <a:pt x="1880870" y="193040"/>
                  </a:cubicBezTo>
                  <a:cubicBezTo>
                    <a:pt x="1899920" y="219710"/>
                    <a:pt x="1915160" y="250190"/>
                    <a:pt x="1925320" y="281940"/>
                  </a:cubicBezTo>
                  <a:cubicBezTo>
                    <a:pt x="1935480" y="313690"/>
                    <a:pt x="1940560" y="347980"/>
                    <a:pt x="1939290" y="381000"/>
                  </a:cubicBezTo>
                  <a:cubicBezTo>
                    <a:pt x="1938020" y="414020"/>
                    <a:pt x="1932940" y="448310"/>
                    <a:pt x="1921510" y="478790"/>
                  </a:cubicBezTo>
                  <a:cubicBezTo>
                    <a:pt x="1910080" y="509270"/>
                    <a:pt x="1893570" y="541020"/>
                    <a:pt x="1873250" y="566420"/>
                  </a:cubicBezTo>
                  <a:cubicBezTo>
                    <a:pt x="1852930" y="591820"/>
                    <a:pt x="1827530" y="614680"/>
                    <a:pt x="1799590" y="632460"/>
                  </a:cubicBezTo>
                  <a:cubicBezTo>
                    <a:pt x="1771650" y="650240"/>
                    <a:pt x="1739900" y="665480"/>
                    <a:pt x="1708150" y="673100"/>
                  </a:cubicBezTo>
                  <a:cubicBezTo>
                    <a:pt x="1676400" y="680720"/>
                    <a:pt x="1652270" y="683260"/>
                    <a:pt x="1609090" y="681990"/>
                  </a:cubicBezTo>
                  <a:cubicBezTo>
                    <a:pt x="1525270" y="679450"/>
                    <a:pt x="1355090" y="626110"/>
                    <a:pt x="1244600" y="622300"/>
                  </a:cubicBezTo>
                  <a:cubicBezTo>
                    <a:pt x="1153160" y="618490"/>
                    <a:pt x="1089660" y="645160"/>
                    <a:pt x="990600" y="643890"/>
                  </a:cubicBezTo>
                  <a:cubicBezTo>
                    <a:pt x="850900" y="642620"/>
                    <a:pt x="551180" y="676910"/>
                    <a:pt x="483870" y="589280"/>
                  </a:cubicBezTo>
                  <a:cubicBezTo>
                    <a:pt x="422910" y="510540"/>
                    <a:pt x="476250" y="234950"/>
                    <a:pt x="543560" y="189230"/>
                  </a:cubicBezTo>
                  <a:cubicBezTo>
                    <a:pt x="596900" y="153670"/>
                    <a:pt x="688340" y="231140"/>
                    <a:pt x="791210" y="246380"/>
                  </a:cubicBezTo>
                  <a:cubicBezTo>
                    <a:pt x="958850" y="270510"/>
                    <a:pt x="1330960" y="251460"/>
                    <a:pt x="1460500" y="287020"/>
                  </a:cubicBezTo>
                  <a:cubicBezTo>
                    <a:pt x="1517650" y="303530"/>
                    <a:pt x="1545590" y="320040"/>
                    <a:pt x="1577340" y="347980"/>
                  </a:cubicBezTo>
                  <a:cubicBezTo>
                    <a:pt x="1609090" y="375920"/>
                    <a:pt x="1638300" y="424180"/>
                    <a:pt x="1653540" y="457200"/>
                  </a:cubicBezTo>
                  <a:cubicBezTo>
                    <a:pt x="1663700" y="480060"/>
                    <a:pt x="1667510" y="496570"/>
                    <a:pt x="1668780" y="521970"/>
                  </a:cubicBezTo>
                  <a:cubicBezTo>
                    <a:pt x="1671320" y="557530"/>
                    <a:pt x="1663700" y="619760"/>
                    <a:pt x="1653540" y="654050"/>
                  </a:cubicBezTo>
                  <a:cubicBezTo>
                    <a:pt x="1645920" y="678180"/>
                    <a:pt x="1638300" y="693420"/>
                    <a:pt x="1621790" y="713740"/>
                  </a:cubicBezTo>
                  <a:cubicBezTo>
                    <a:pt x="1598930" y="741680"/>
                    <a:pt x="1553210" y="782320"/>
                    <a:pt x="1522730" y="801370"/>
                  </a:cubicBezTo>
                  <a:cubicBezTo>
                    <a:pt x="1501140" y="814070"/>
                    <a:pt x="1490980" y="820420"/>
                    <a:pt x="1460500" y="825500"/>
                  </a:cubicBezTo>
                  <a:cubicBezTo>
                    <a:pt x="1385570" y="839470"/>
                    <a:pt x="1172210" y="830580"/>
                    <a:pt x="1055370" y="821690"/>
                  </a:cubicBezTo>
                  <a:cubicBezTo>
                    <a:pt x="966470" y="814070"/>
                    <a:pt x="900430" y="793750"/>
                    <a:pt x="821690" y="786130"/>
                  </a:cubicBezTo>
                  <a:cubicBezTo>
                    <a:pt x="741680" y="778510"/>
                    <a:pt x="671830" y="789940"/>
                    <a:pt x="580390" y="774700"/>
                  </a:cubicBezTo>
                  <a:cubicBezTo>
                    <a:pt x="452120" y="754380"/>
                    <a:pt x="218440" y="695960"/>
                    <a:pt x="130810" y="647700"/>
                  </a:cubicBezTo>
                  <a:cubicBezTo>
                    <a:pt x="87630" y="623570"/>
                    <a:pt x="64770" y="595630"/>
                    <a:pt x="45720" y="571500"/>
                  </a:cubicBezTo>
                  <a:cubicBezTo>
                    <a:pt x="31750" y="553720"/>
                    <a:pt x="25400" y="542290"/>
                    <a:pt x="19050" y="520700"/>
                  </a:cubicBezTo>
                  <a:cubicBezTo>
                    <a:pt x="10160" y="491490"/>
                    <a:pt x="0" y="443230"/>
                    <a:pt x="5080" y="406400"/>
                  </a:cubicBezTo>
                  <a:cubicBezTo>
                    <a:pt x="10160" y="369570"/>
                    <a:pt x="24130" y="330200"/>
                    <a:pt x="45720" y="299720"/>
                  </a:cubicBezTo>
                  <a:cubicBezTo>
                    <a:pt x="67310" y="269240"/>
                    <a:pt x="99060" y="241300"/>
                    <a:pt x="132080" y="223520"/>
                  </a:cubicBezTo>
                  <a:cubicBezTo>
                    <a:pt x="165100" y="205740"/>
                    <a:pt x="212090" y="196850"/>
                    <a:pt x="243840" y="195580"/>
                  </a:cubicBezTo>
                  <a:cubicBezTo>
                    <a:pt x="265430" y="194310"/>
                    <a:pt x="300990" y="203200"/>
                    <a:pt x="300990" y="203200"/>
                  </a:cubicBezTo>
                </a:path>
              </a:pathLst>
            </a:custGeom>
            <a:solidFill>
              <a:srgbClr val="071C42"/>
            </a:solidFill>
            <a:ln>
              <a:noFill/>
            </a:ln>
          </p:spPr>
        </p:sp>
      </p:grpSp>
      <p:grpSp>
        <p:nvGrpSpPr>
          <p:cNvPr name="Group 26" id="26"/>
          <p:cNvGrpSpPr/>
          <p:nvPr/>
        </p:nvGrpSpPr>
        <p:grpSpPr>
          <a:xfrm rot="0">
            <a:off x="12195810" y="6138862"/>
            <a:ext cx="1354455" cy="1140142"/>
            <a:chOff x="0" y="0"/>
            <a:chExt cx="1805940" cy="1520190"/>
          </a:xfrm>
        </p:grpSpPr>
        <p:sp>
          <p:nvSpPr>
            <p:cNvPr name="Freeform 27" id="27"/>
            <p:cNvSpPr/>
            <p:nvPr/>
          </p:nvSpPr>
          <p:spPr>
            <a:xfrm flipH="false" flipV="false" rot="0">
              <a:off x="49530" y="48260"/>
              <a:ext cx="1708150" cy="1430020"/>
            </a:xfrm>
            <a:custGeom>
              <a:avLst/>
              <a:gdLst/>
              <a:ahLst/>
              <a:cxnLst/>
              <a:rect r="r" b="b" t="t" l="l"/>
              <a:pathLst>
                <a:path h="1430020" w="1708150">
                  <a:moveTo>
                    <a:pt x="1668780" y="368300"/>
                  </a:moveTo>
                  <a:cubicBezTo>
                    <a:pt x="1202690" y="1092200"/>
                    <a:pt x="1187450" y="1155700"/>
                    <a:pt x="1135380" y="1219200"/>
                  </a:cubicBezTo>
                  <a:cubicBezTo>
                    <a:pt x="1082040" y="1283970"/>
                    <a:pt x="1013460" y="1352550"/>
                    <a:pt x="938530" y="1385570"/>
                  </a:cubicBezTo>
                  <a:cubicBezTo>
                    <a:pt x="863600" y="1418590"/>
                    <a:pt x="773430" y="1430020"/>
                    <a:pt x="684530" y="1421130"/>
                  </a:cubicBezTo>
                  <a:cubicBezTo>
                    <a:pt x="580390" y="1409700"/>
                    <a:pt x="436880" y="1376680"/>
                    <a:pt x="353060" y="1300480"/>
                  </a:cubicBezTo>
                  <a:cubicBezTo>
                    <a:pt x="262890" y="1219200"/>
                    <a:pt x="219710" y="1073150"/>
                    <a:pt x="175260" y="933450"/>
                  </a:cubicBezTo>
                  <a:cubicBezTo>
                    <a:pt x="121920" y="765810"/>
                    <a:pt x="86360" y="454660"/>
                    <a:pt x="82550" y="355600"/>
                  </a:cubicBezTo>
                  <a:cubicBezTo>
                    <a:pt x="81280" y="321310"/>
                    <a:pt x="81280" y="311150"/>
                    <a:pt x="88900" y="285750"/>
                  </a:cubicBezTo>
                  <a:cubicBezTo>
                    <a:pt x="99060" y="248920"/>
                    <a:pt x="120650" y="195580"/>
                    <a:pt x="148590" y="161290"/>
                  </a:cubicBezTo>
                  <a:cubicBezTo>
                    <a:pt x="177800" y="127000"/>
                    <a:pt x="218440" y="96520"/>
                    <a:pt x="260350" y="78740"/>
                  </a:cubicBezTo>
                  <a:cubicBezTo>
                    <a:pt x="300990" y="60960"/>
                    <a:pt x="351790" y="53340"/>
                    <a:pt x="396240" y="57150"/>
                  </a:cubicBezTo>
                  <a:cubicBezTo>
                    <a:pt x="440690" y="60960"/>
                    <a:pt x="495300" y="82550"/>
                    <a:pt x="528320" y="101600"/>
                  </a:cubicBezTo>
                  <a:cubicBezTo>
                    <a:pt x="551180" y="114300"/>
                    <a:pt x="565150" y="125730"/>
                    <a:pt x="581660" y="146050"/>
                  </a:cubicBezTo>
                  <a:cubicBezTo>
                    <a:pt x="605790" y="175260"/>
                    <a:pt x="637540" y="231140"/>
                    <a:pt x="650240" y="266700"/>
                  </a:cubicBezTo>
                  <a:cubicBezTo>
                    <a:pt x="659130" y="292100"/>
                    <a:pt x="659130" y="302260"/>
                    <a:pt x="661670" y="336550"/>
                  </a:cubicBezTo>
                  <a:cubicBezTo>
                    <a:pt x="668020" y="425450"/>
                    <a:pt x="669290" y="674370"/>
                    <a:pt x="656590" y="819150"/>
                  </a:cubicBezTo>
                  <a:cubicBezTo>
                    <a:pt x="646430" y="939800"/>
                    <a:pt x="626110" y="1066800"/>
                    <a:pt x="601980" y="1148080"/>
                  </a:cubicBezTo>
                  <a:cubicBezTo>
                    <a:pt x="586740" y="1198880"/>
                    <a:pt x="572770" y="1235710"/>
                    <a:pt x="551180" y="1268730"/>
                  </a:cubicBezTo>
                  <a:cubicBezTo>
                    <a:pt x="532130" y="1296670"/>
                    <a:pt x="509270" y="1319530"/>
                    <a:pt x="483870" y="1338580"/>
                  </a:cubicBezTo>
                  <a:cubicBezTo>
                    <a:pt x="458470" y="1357630"/>
                    <a:pt x="427990" y="1374140"/>
                    <a:pt x="397510" y="1384300"/>
                  </a:cubicBezTo>
                  <a:cubicBezTo>
                    <a:pt x="367030" y="1394460"/>
                    <a:pt x="332740" y="1399540"/>
                    <a:pt x="300990" y="1399540"/>
                  </a:cubicBezTo>
                  <a:cubicBezTo>
                    <a:pt x="269240" y="1399540"/>
                    <a:pt x="234950" y="1394460"/>
                    <a:pt x="204470" y="1384300"/>
                  </a:cubicBezTo>
                  <a:cubicBezTo>
                    <a:pt x="173990" y="1374140"/>
                    <a:pt x="144780" y="1357630"/>
                    <a:pt x="119380" y="1338580"/>
                  </a:cubicBezTo>
                  <a:cubicBezTo>
                    <a:pt x="93980" y="1319530"/>
                    <a:pt x="69850" y="1294130"/>
                    <a:pt x="52070" y="1267460"/>
                  </a:cubicBezTo>
                  <a:cubicBezTo>
                    <a:pt x="34290" y="1240790"/>
                    <a:pt x="20320" y="1209040"/>
                    <a:pt x="11430" y="1178560"/>
                  </a:cubicBezTo>
                  <a:cubicBezTo>
                    <a:pt x="2540" y="1148080"/>
                    <a:pt x="0" y="1113790"/>
                    <a:pt x="1270" y="1082040"/>
                  </a:cubicBezTo>
                  <a:cubicBezTo>
                    <a:pt x="2540" y="1050290"/>
                    <a:pt x="10160" y="1016000"/>
                    <a:pt x="21590" y="986790"/>
                  </a:cubicBezTo>
                  <a:cubicBezTo>
                    <a:pt x="33020" y="956310"/>
                    <a:pt x="52070" y="927100"/>
                    <a:pt x="72390" y="902970"/>
                  </a:cubicBezTo>
                  <a:cubicBezTo>
                    <a:pt x="93980" y="878840"/>
                    <a:pt x="119380" y="855980"/>
                    <a:pt x="147320" y="839470"/>
                  </a:cubicBezTo>
                  <a:cubicBezTo>
                    <a:pt x="175260" y="822960"/>
                    <a:pt x="205740" y="810260"/>
                    <a:pt x="237490" y="803910"/>
                  </a:cubicBezTo>
                  <a:cubicBezTo>
                    <a:pt x="269240" y="797560"/>
                    <a:pt x="303530" y="795020"/>
                    <a:pt x="335280" y="798830"/>
                  </a:cubicBezTo>
                  <a:cubicBezTo>
                    <a:pt x="367030" y="802640"/>
                    <a:pt x="400050" y="811530"/>
                    <a:pt x="429260" y="825500"/>
                  </a:cubicBezTo>
                  <a:cubicBezTo>
                    <a:pt x="458470" y="839470"/>
                    <a:pt x="486410" y="858520"/>
                    <a:pt x="509270" y="880110"/>
                  </a:cubicBezTo>
                  <a:cubicBezTo>
                    <a:pt x="532130" y="901700"/>
                    <a:pt x="553720" y="929640"/>
                    <a:pt x="568960" y="957580"/>
                  </a:cubicBezTo>
                  <a:cubicBezTo>
                    <a:pt x="584200" y="985520"/>
                    <a:pt x="594360" y="1018540"/>
                    <a:pt x="599440" y="1050290"/>
                  </a:cubicBezTo>
                  <a:cubicBezTo>
                    <a:pt x="604520" y="1082040"/>
                    <a:pt x="604520" y="1116330"/>
                    <a:pt x="599440" y="1148080"/>
                  </a:cubicBezTo>
                  <a:cubicBezTo>
                    <a:pt x="594360" y="1179830"/>
                    <a:pt x="582930" y="1212850"/>
                    <a:pt x="567690" y="1240790"/>
                  </a:cubicBezTo>
                  <a:cubicBezTo>
                    <a:pt x="552450" y="1268730"/>
                    <a:pt x="532130" y="1296670"/>
                    <a:pt x="509270" y="1318260"/>
                  </a:cubicBezTo>
                  <a:cubicBezTo>
                    <a:pt x="486410" y="1339850"/>
                    <a:pt x="457200" y="1358900"/>
                    <a:pt x="427990" y="1372870"/>
                  </a:cubicBezTo>
                  <a:cubicBezTo>
                    <a:pt x="398780" y="1385570"/>
                    <a:pt x="365760" y="1394460"/>
                    <a:pt x="334010" y="1398270"/>
                  </a:cubicBezTo>
                  <a:cubicBezTo>
                    <a:pt x="302260" y="1402080"/>
                    <a:pt x="267970" y="1400810"/>
                    <a:pt x="236220" y="1393190"/>
                  </a:cubicBezTo>
                  <a:cubicBezTo>
                    <a:pt x="204470" y="1385570"/>
                    <a:pt x="173990" y="1372870"/>
                    <a:pt x="146050" y="1356360"/>
                  </a:cubicBezTo>
                  <a:cubicBezTo>
                    <a:pt x="118110" y="1339850"/>
                    <a:pt x="91440" y="1316990"/>
                    <a:pt x="71120" y="1292860"/>
                  </a:cubicBezTo>
                  <a:cubicBezTo>
                    <a:pt x="50800" y="1268730"/>
                    <a:pt x="33020" y="1238250"/>
                    <a:pt x="21590" y="1209040"/>
                  </a:cubicBezTo>
                  <a:cubicBezTo>
                    <a:pt x="10160" y="1178560"/>
                    <a:pt x="2540" y="1145540"/>
                    <a:pt x="1270" y="1113790"/>
                  </a:cubicBezTo>
                  <a:cubicBezTo>
                    <a:pt x="0" y="1082040"/>
                    <a:pt x="3810" y="1051560"/>
                    <a:pt x="11430" y="1017270"/>
                  </a:cubicBezTo>
                  <a:cubicBezTo>
                    <a:pt x="20320" y="975360"/>
                    <a:pt x="46990" y="942340"/>
                    <a:pt x="59690" y="878840"/>
                  </a:cubicBezTo>
                  <a:cubicBezTo>
                    <a:pt x="85090" y="750570"/>
                    <a:pt x="58420" y="407670"/>
                    <a:pt x="88900" y="285750"/>
                  </a:cubicBezTo>
                  <a:cubicBezTo>
                    <a:pt x="104140" y="227330"/>
                    <a:pt x="120650" y="195580"/>
                    <a:pt x="148590" y="161290"/>
                  </a:cubicBezTo>
                  <a:cubicBezTo>
                    <a:pt x="177800" y="127000"/>
                    <a:pt x="226060" y="95250"/>
                    <a:pt x="260350" y="78740"/>
                  </a:cubicBezTo>
                  <a:cubicBezTo>
                    <a:pt x="284480" y="67310"/>
                    <a:pt x="299720" y="62230"/>
                    <a:pt x="326390" y="59690"/>
                  </a:cubicBezTo>
                  <a:cubicBezTo>
                    <a:pt x="363220" y="55880"/>
                    <a:pt x="427990" y="60960"/>
                    <a:pt x="464820" y="71120"/>
                  </a:cubicBezTo>
                  <a:cubicBezTo>
                    <a:pt x="490220" y="78740"/>
                    <a:pt x="506730" y="85090"/>
                    <a:pt x="528320" y="101600"/>
                  </a:cubicBezTo>
                  <a:cubicBezTo>
                    <a:pt x="558800" y="124460"/>
                    <a:pt x="603250" y="171450"/>
                    <a:pt x="623570" y="203200"/>
                  </a:cubicBezTo>
                  <a:cubicBezTo>
                    <a:pt x="637540" y="226060"/>
                    <a:pt x="640080" y="234950"/>
                    <a:pt x="650240" y="266700"/>
                  </a:cubicBezTo>
                  <a:cubicBezTo>
                    <a:pt x="676910" y="358140"/>
                    <a:pt x="680720" y="789940"/>
                    <a:pt x="746760" y="811530"/>
                  </a:cubicBezTo>
                  <a:cubicBezTo>
                    <a:pt x="789940" y="825500"/>
                    <a:pt x="858520" y="722630"/>
                    <a:pt x="920750" y="647700"/>
                  </a:cubicBezTo>
                  <a:cubicBezTo>
                    <a:pt x="1022350" y="524510"/>
                    <a:pt x="1183640" y="212090"/>
                    <a:pt x="1263650" y="115570"/>
                  </a:cubicBezTo>
                  <a:cubicBezTo>
                    <a:pt x="1297940" y="73660"/>
                    <a:pt x="1314450" y="54610"/>
                    <a:pt x="1346200" y="35560"/>
                  </a:cubicBezTo>
                  <a:cubicBezTo>
                    <a:pt x="1377950" y="16510"/>
                    <a:pt x="1424940" y="6350"/>
                    <a:pt x="1455420" y="2540"/>
                  </a:cubicBezTo>
                  <a:cubicBezTo>
                    <a:pt x="1478280" y="0"/>
                    <a:pt x="1494790" y="3810"/>
                    <a:pt x="1513840" y="7620"/>
                  </a:cubicBezTo>
                  <a:cubicBezTo>
                    <a:pt x="1532890" y="11430"/>
                    <a:pt x="1549400" y="15240"/>
                    <a:pt x="1568450" y="25400"/>
                  </a:cubicBezTo>
                  <a:cubicBezTo>
                    <a:pt x="1595120" y="40640"/>
                    <a:pt x="1634490" y="67310"/>
                    <a:pt x="1657350" y="96520"/>
                  </a:cubicBezTo>
                  <a:cubicBezTo>
                    <a:pt x="1680210" y="125730"/>
                    <a:pt x="1695450" y="171450"/>
                    <a:pt x="1703070" y="201930"/>
                  </a:cubicBezTo>
                  <a:cubicBezTo>
                    <a:pt x="1708150" y="223520"/>
                    <a:pt x="1708150" y="238760"/>
                    <a:pt x="1705610" y="260350"/>
                  </a:cubicBezTo>
                  <a:cubicBezTo>
                    <a:pt x="1701800" y="290830"/>
                    <a:pt x="1668780" y="368300"/>
                    <a:pt x="1668780" y="368300"/>
                  </a:cubicBezTo>
                </a:path>
              </a:pathLst>
            </a:custGeom>
            <a:solidFill>
              <a:srgbClr val="071C42"/>
            </a:solidFill>
            <a:ln>
              <a:noFill/>
            </a:ln>
          </p:spPr>
        </p:sp>
      </p:grpSp>
      <p:grpSp>
        <p:nvGrpSpPr>
          <p:cNvPr name="Group 28" id="28"/>
          <p:cNvGrpSpPr/>
          <p:nvPr/>
        </p:nvGrpSpPr>
        <p:grpSpPr>
          <a:xfrm rot="0">
            <a:off x="6160770" y="6701790"/>
            <a:ext cx="469582" cy="850582"/>
            <a:chOff x="0" y="0"/>
            <a:chExt cx="626110" cy="1134110"/>
          </a:xfrm>
        </p:grpSpPr>
        <p:sp>
          <p:nvSpPr>
            <p:cNvPr name="Freeform 29" id="29"/>
            <p:cNvSpPr/>
            <p:nvPr/>
          </p:nvSpPr>
          <p:spPr>
            <a:xfrm flipH="false" flipV="false" rot="0">
              <a:off x="46990" y="49530"/>
              <a:ext cx="532130" cy="1035050"/>
            </a:xfrm>
            <a:custGeom>
              <a:avLst/>
              <a:gdLst/>
              <a:ahLst/>
              <a:cxnLst/>
              <a:rect r="r" b="b" t="t" l="l"/>
              <a:pathLst>
                <a:path h="1035050" w="532130">
                  <a:moveTo>
                    <a:pt x="527050" y="271780"/>
                  </a:moveTo>
                  <a:cubicBezTo>
                    <a:pt x="508000" y="485140"/>
                    <a:pt x="524510" y="694690"/>
                    <a:pt x="519430" y="775970"/>
                  </a:cubicBezTo>
                  <a:cubicBezTo>
                    <a:pt x="516890" y="814070"/>
                    <a:pt x="515620" y="833120"/>
                    <a:pt x="506730" y="858520"/>
                  </a:cubicBezTo>
                  <a:cubicBezTo>
                    <a:pt x="497840" y="883920"/>
                    <a:pt x="483870" y="910590"/>
                    <a:pt x="467360" y="932180"/>
                  </a:cubicBezTo>
                  <a:cubicBezTo>
                    <a:pt x="450850" y="953770"/>
                    <a:pt x="429260" y="974090"/>
                    <a:pt x="406400" y="989330"/>
                  </a:cubicBezTo>
                  <a:cubicBezTo>
                    <a:pt x="383540" y="1004570"/>
                    <a:pt x="358140" y="1017270"/>
                    <a:pt x="331470" y="1024890"/>
                  </a:cubicBezTo>
                  <a:cubicBezTo>
                    <a:pt x="304800" y="1032510"/>
                    <a:pt x="275590" y="1035050"/>
                    <a:pt x="247650" y="1033780"/>
                  </a:cubicBezTo>
                  <a:cubicBezTo>
                    <a:pt x="219710" y="1032510"/>
                    <a:pt x="191770" y="1026160"/>
                    <a:pt x="166370" y="1016000"/>
                  </a:cubicBezTo>
                  <a:cubicBezTo>
                    <a:pt x="140970" y="1005840"/>
                    <a:pt x="115570" y="990600"/>
                    <a:pt x="95250" y="972820"/>
                  </a:cubicBezTo>
                  <a:cubicBezTo>
                    <a:pt x="73660" y="955040"/>
                    <a:pt x="54610" y="933450"/>
                    <a:pt x="40640" y="909320"/>
                  </a:cubicBezTo>
                  <a:cubicBezTo>
                    <a:pt x="26670" y="886460"/>
                    <a:pt x="16510" y="858520"/>
                    <a:pt x="10160" y="831850"/>
                  </a:cubicBezTo>
                  <a:cubicBezTo>
                    <a:pt x="3810" y="805180"/>
                    <a:pt x="2540" y="775970"/>
                    <a:pt x="5080" y="748030"/>
                  </a:cubicBezTo>
                  <a:cubicBezTo>
                    <a:pt x="7620" y="721360"/>
                    <a:pt x="16510" y="693420"/>
                    <a:pt x="27940" y="668020"/>
                  </a:cubicBezTo>
                  <a:cubicBezTo>
                    <a:pt x="39370" y="643890"/>
                    <a:pt x="55880" y="619760"/>
                    <a:pt x="74930" y="599440"/>
                  </a:cubicBezTo>
                  <a:cubicBezTo>
                    <a:pt x="93980" y="579120"/>
                    <a:pt x="116840" y="561340"/>
                    <a:pt x="140970" y="548640"/>
                  </a:cubicBezTo>
                  <a:cubicBezTo>
                    <a:pt x="165100" y="535940"/>
                    <a:pt x="194310" y="525780"/>
                    <a:pt x="220980" y="521970"/>
                  </a:cubicBezTo>
                  <a:cubicBezTo>
                    <a:pt x="247650" y="518160"/>
                    <a:pt x="276860" y="518160"/>
                    <a:pt x="303530" y="521970"/>
                  </a:cubicBezTo>
                  <a:cubicBezTo>
                    <a:pt x="330200" y="525780"/>
                    <a:pt x="358140" y="535940"/>
                    <a:pt x="382270" y="548640"/>
                  </a:cubicBezTo>
                  <a:cubicBezTo>
                    <a:pt x="406400" y="561340"/>
                    <a:pt x="430530" y="579120"/>
                    <a:pt x="449580" y="599440"/>
                  </a:cubicBezTo>
                  <a:cubicBezTo>
                    <a:pt x="468630" y="619760"/>
                    <a:pt x="485140" y="642620"/>
                    <a:pt x="496570" y="668020"/>
                  </a:cubicBezTo>
                  <a:cubicBezTo>
                    <a:pt x="508000" y="692150"/>
                    <a:pt x="515620" y="721360"/>
                    <a:pt x="518160" y="748030"/>
                  </a:cubicBezTo>
                  <a:cubicBezTo>
                    <a:pt x="520700" y="775970"/>
                    <a:pt x="520700" y="805180"/>
                    <a:pt x="514350" y="831850"/>
                  </a:cubicBezTo>
                  <a:cubicBezTo>
                    <a:pt x="508000" y="858520"/>
                    <a:pt x="496570" y="885190"/>
                    <a:pt x="482600" y="909320"/>
                  </a:cubicBezTo>
                  <a:cubicBezTo>
                    <a:pt x="468630" y="932180"/>
                    <a:pt x="449580" y="955040"/>
                    <a:pt x="429260" y="972820"/>
                  </a:cubicBezTo>
                  <a:cubicBezTo>
                    <a:pt x="407670" y="990600"/>
                    <a:pt x="382270" y="1005840"/>
                    <a:pt x="356870" y="1016000"/>
                  </a:cubicBezTo>
                  <a:cubicBezTo>
                    <a:pt x="331470" y="1026160"/>
                    <a:pt x="303530" y="1032510"/>
                    <a:pt x="275590" y="1033780"/>
                  </a:cubicBezTo>
                  <a:cubicBezTo>
                    <a:pt x="248920" y="1035050"/>
                    <a:pt x="219710" y="1032510"/>
                    <a:pt x="193040" y="1024890"/>
                  </a:cubicBezTo>
                  <a:cubicBezTo>
                    <a:pt x="166370" y="1017270"/>
                    <a:pt x="139700" y="1004570"/>
                    <a:pt x="116840" y="989330"/>
                  </a:cubicBezTo>
                  <a:cubicBezTo>
                    <a:pt x="93980" y="974090"/>
                    <a:pt x="73660" y="953770"/>
                    <a:pt x="57150" y="932180"/>
                  </a:cubicBezTo>
                  <a:cubicBezTo>
                    <a:pt x="40640" y="910590"/>
                    <a:pt x="26670" y="883920"/>
                    <a:pt x="17780" y="858520"/>
                  </a:cubicBezTo>
                  <a:cubicBezTo>
                    <a:pt x="8890" y="831850"/>
                    <a:pt x="5080" y="814070"/>
                    <a:pt x="3810" y="775970"/>
                  </a:cubicBezTo>
                  <a:cubicBezTo>
                    <a:pt x="0" y="685800"/>
                    <a:pt x="21590" y="440690"/>
                    <a:pt x="36830" y="325120"/>
                  </a:cubicBezTo>
                  <a:cubicBezTo>
                    <a:pt x="46990" y="252730"/>
                    <a:pt x="52070" y="196850"/>
                    <a:pt x="72390" y="149860"/>
                  </a:cubicBezTo>
                  <a:cubicBezTo>
                    <a:pt x="88900" y="111760"/>
                    <a:pt x="115570" y="78740"/>
                    <a:pt x="138430" y="57150"/>
                  </a:cubicBezTo>
                  <a:cubicBezTo>
                    <a:pt x="154940" y="41910"/>
                    <a:pt x="166370" y="35560"/>
                    <a:pt x="186690" y="26670"/>
                  </a:cubicBezTo>
                  <a:cubicBezTo>
                    <a:pt x="214630" y="15240"/>
                    <a:pt x="266700" y="2540"/>
                    <a:pt x="297180" y="1270"/>
                  </a:cubicBezTo>
                  <a:cubicBezTo>
                    <a:pt x="318770" y="0"/>
                    <a:pt x="335280" y="3810"/>
                    <a:pt x="353060" y="8890"/>
                  </a:cubicBezTo>
                  <a:cubicBezTo>
                    <a:pt x="370840" y="13970"/>
                    <a:pt x="387350" y="19050"/>
                    <a:pt x="406400" y="30480"/>
                  </a:cubicBezTo>
                  <a:cubicBezTo>
                    <a:pt x="433070" y="46990"/>
                    <a:pt x="469900" y="77470"/>
                    <a:pt x="490220" y="107950"/>
                  </a:cubicBezTo>
                  <a:cubicBezTo>
                    <a:pt x="510540" y="138430"/>
                    <a:pt x="523240" y="184150"/>
                    <a:pt x="528320" y="214630"/>
                  </a:cubicBezTo>
                  <a:cubicBezTo>
                    <a:pt x="532130" y="236220"/>
                    <a:pt x="527050" y="271780"/>
                    <a:pt x="527050" y="271780"/>
                  </a:cubicBezTo>
                </a:path>
              </a:pathLst>
            </a:custGeom>
            <a:solidFill>
              <a:srgbClr val="3DCAB1"/>
            </a:solidFill>
            <a:ln>
              <a:noFill/>
            </a:ln>
          </p:spPr>
        </p:sp>
      </p:grpSp>
      <p:grpSp>
        <p:nvGrpSpPr>
          <p:cNvPr name="Group 30" id="30"/>
          <p:cNvGrpSpPr/>
          <p:nvPr/>
        </p:nvGrpSpPr>
        <p:grpSpPr>
          <a:xfrm rot="0">
            <a:off x="6160770" y="6936105"/>
            <a:ext cx="416243" cy="415290"/>
            <a:chOff x="0" y="0"/>
            <a:chExt cx="554990" cy="553720"/>
          </a:xfrm>
        </p:grpSpPr>
        <p:sp>
          <p:nvSpPr>
            <p:cNvPr name="Freeform 31" id="31"/>
            <p:cNvSpPr/>
            <p:nvPr/>
          </p:nvSpPr>
          <p:spPr>
            <a:xfrm flipH="false" flipV="false" rot="0">
              <a:off x="48260" y="44450"/>
              <a:ext cx="449580" cy="461010"/>
            </a:xfrm>
            <a:custGeom>
              <a:avLst/>
              <a:gdLst/>
              <a:ahLst/>
              <a:cxnLst/>
              <a:rect r="r" b="b" t="t" l="l"/>
              <a:pathLst>
                <a:path h="461010" w="449580">
                  <a:moveTo>
                    <a:pt x="449580" y="162560"/>
                  </a:moveTo>
                  <a:cubicBezTo>
                    <a:pt x="449580" y="307340"/>
                    <a:pt x="431800" y="344170"/>
                    <a:pt x="410210" y="372110"/>
                  </a:cubicBezTo>
                  <a:cubicBezTo>
                    <a:pt x="388620" y="400050"/>
                    <a:pt x="356870" y="425450"/>
                    <a:pt x="325120" y="439420"/>
                  </a:cubicBezTo>
                  <a:cubicBezTo>
                    <a:pt x="293370" y="453390"/>
                    <a:pt x="252730" y="461010"/>
                    <a:pt x="217170" y="458470"/>
                  </a:cubicBezTo>
                  <a:cubicBezTo>
                    <a:pt x="181610" y="455930"/>
                    <a:pt x="143510" y="444500"/>
                    <a:pt x="113030" y="426720"/>
                  </a:cubicBezTo>
                  <a:cubicBezTo>
                    <a:pt x="82550" y="408940"/>
                    <a:pt x="54610" y="379730"/>
                    <a:pt x="35560" y="349250"/>
                  </a:cubicBezTo>
                  <a:cubicBezTo>
                    <a:pt x="17780" y="318770"/>
                    <a:pt x="5080" y="280670"/>
                    <a:pt x="2540" y="245110"/>
                  </a:cubicBezTo>
                  <a:cubicBezTo>
                    <a:pt x="0" y="209550"/>
                    <a:pt x="7620" y="170180"/>
                    <a:pt x="22860" y="137160"/>
                  </a:cubicBezTo>
                  <a:cubicBezTo>
                    <a:pt x="38100" y="105410"/>
                    <a:pt x="62230" y="72390"/>
                    <a:pt x="90170" y="50800"/>
                  </a:cubicBezTo>
                  <a:cubicBezTo>
                    <a:pt x="118110" y="29210"/>
                    <a:pt x="154940" y="12700"/>
                    <a:pt x="189230" y="6350"/>
                  </a:cubicBezTo>
                  <a:cubicBezTo>
                    <a:pt x="223520" y="0"/>
                    <a:pt x="264160" y="2540"/>
                    <a:pt x="298450" y="12700"/>
                  </a:cubicBezTo>
                  <a:cubicBezTo>
                    <a:pt x="332740" y="22860"/>
                    <a:pt x="392430" y="68580"/>
                    <a:pt x="392430" y="68580"/>
                  </a:cubicBezTo>
                </a:path>
              </a:pathLst>
            </a:custGeom>
            <a:solidFill>
              <a:srgbClr val="3DCAB1"/>
            </a:solidFill>
            <a:ln>
              <a:noFill/>
            </a:ln>
          </p:spPr>
        </p:sp>
      </p:grpSp>
      <p:grpSp>
        <p:nvGrpSpPr>
          <p:cNvPr name="Group 32" id="32"/>
          <p:cNvGrpSpPr/>
          <p:nvPr/>
        </p:nvGrpSpPr>
        <p:grpSpPr>
          <a:xfrm rot="0">
            <a:off x="6138862" y="6958012"/>
            <a:ext cx="415290" cy="416243"/>
            <a:chOff x="0" y="0"/>
            <a:chExt cx="553720" cy="554990"/>
          </a:xfrm>
        </p:grpSpPr>
        <p:sp>
          <p:nvSpPr>
            <p:cNvPr name="Freeform 33" id="33"/>
            <p:cNvSpPr/>
            <p:nvPr/>
          </p:nvSpPr>
          <p:spPr>
            <a:xfrm flipH="false" flipV="false" rot="0">
              <a:off x="48260" y="44450"/>
              <a:ext cx="448310" cy="462280"/>
            </a:xfrm>
            <a:custGeom>
              <a:avLst/>
              <a:gdLst/>
              <a:ahLst/>
              <a:cxnLst/>
              <a:rect r="r" b="b" t="t" l="l"/>
              <a:pathLst>
                <a:path h="462280" w="448310">
                  <a:moveTo>
                    <a:pt x="448310" y="163830"/>
                  </a:moveTo>
                  <a:cubicBezTo>
                    <a:pt x="448310" y="307340"/>
                    <a:pt x="431800" y="344170"/>
                    <a:pt x="410210" y="372110"/>
                  </a:cubicBezTo>
                  <a:cubicBezTo>
                    <a:pt x="388620" y="400050"/>
                    <a:pt x="355600" y="424180"/>
                    <a:pt x="323850" y="439420"/>
                  </a:cubicBezTo>
                  <a:cubicBezTo>
                    <a:pt x="290830" y="454660"/>
                    <a:pt x="251460" y="462280"/>
                    <a:pt x="215900" y="459740"/>
                  </a:cubicBezTo>
                  <a:cubicBezTo>
                    <a:pt x="180340" y="457200"/>
                    <a:pt x="142240" y="444500"/>
                    <a:pt x="111760" y="426720"/>
                  </a:cubicBezTo>
                  <a:cubicBezTo>
                    <a:pt x="81280" y="407670"/>
                    <a:pt x="52070" y="379730"/>
                    <a:pt x="34290" y="349250"/>
                  </a:cubicBezTo>
                  <a:cubicBezTo>
                    <a:pt x="16510" y="318770"/>
                    <a:pt x="5080" y="280670"/>
                    <a:pt x="2540" y="245110"/>
                  </a:cubicBezTo>
                  <a:cubicBezTo>
                    <a:pt x="0" y="209550"/>
                    <a:pt x="7620" y="168910"/>
                    <a:pt x="21590" y="137160"/>
                  </a:cubicBezTo>
                  <a:cubicBezTo>
                    <a:pt x="35560" y="105410"/>
                    <a:pt x="60960" y="73660"/>
                    <a:pt x="88900" y="52070"/>
                  </a:cubicBezTo>
                  <a:cubicBezTo>
                    <a:pt x="116840" y="30480"/>
                    <a:pt x="153670" y="12700"/>
                    <a:pt x="189230" y="6350"/>
                  </a:cubicBezTo>
                  <a:cubicBezTo>
                    <a:pt x="223520" y="0"/>
                    <a:pt x="264160" y="2540"/>
                    <a:pt x="298450" y="12700"/>
                  </a:cubicBezTo>
                  <a:cubicBezTo>
                    <a:pt x="331470" y="22860"/>
                    <a:pt x="391160" y="69850"/>
                    <a:pt x="391160" y="69850"/>
                  </a:cubicBezTo>
                </a:path>
              </a:pathLst>
            </a:custGeom>
            <a:solidFill>
              <a:srgbClr val="3DCAB1"/>
            </a:solidFill>
            <a:ln>
              <a:noFill/>
            </a:ln>
          </p:spPr>
        </p:sp>
      </p:grpSp>
      <p:grpSp>
        <p:nvGrpSpPr>
          <p:cNvPr name="Group 34" id="34"/>
          <p:cNvGrpSpPr/>
          <p:nvPr/>
        </p:nvGrpSpPr>
        <p:grpSpPr>
          <a:xfrm rot="0">
            <a:off x="6398895" y="6697980"/>
            <a:ext cx="724852" cy="727710"/>
            <a:chOff x="0" y="0"/>
            <a:chExt cx="966470" cy="970280"/>
          </a:xfrm>
        </p:grpSpPr>
        <p:sp>
          <p:nvSpPr>
            <p:cNvPr name="Freeform 35" id="35"/>
            <p:cNvSpPr/>
            <p:nvPr/>
          </p:nvSpPr>
          <p:spPr>
            <a:xfrm flipH="false" flipV="false" rot="0">
              <a:off x="48260" y="41910"/>
              <a:ext cx="869950" cy="882650"/>
            </a:xfrm>
            <a:custGeom>
              <a:avLst/>
              <a:gdLst/>
              <a:ahLst/>
              <a:cxnLst/>
              <a:rect r="r" b="b" t="t" l="l"/>
              <a:pathLst>
                <a:path h="882650" w="869950">
                  <a:moveTo>
                    <a:pt x="7620" y="593090"/>
                  </a:moveTo>
                  <a:cubicBezTo>
                    <a:pt x="59690" y="340360"/>
                    <a:pt x="133350" y="156210"/>
                    <a:pt x="125730" y="152400"/>
                  </a:cubicBezTo>
                  <a:cubicBezTo>
                    <a:pt x="121920" y="151130"/>
                    <a:pt x="87630" y="220980"/>
                    <a:pt x="83820" y="219710"/>
                  </a:cubicBezTo>
                  <a:cubicBezTo>
                    <a:pt x="81280" y="218440"/>
                    <a:pt x="88900" y="182880"/>
                    <a:pt x="97790" y="161290"/>
                  </a:cubicBezTo>
                  <a:cubicBezTo>
                    <a:pt x="110490" y="132080"/>
                    <a:pt x="137160" y="88900"/>
                    <a:pt x="166370" y="63500"/>
                  </a:cubicBezTo>
                  <a:cubicBezTo>
                    <a:pt x="195580" y="38100"/>
                    <a:pt x="234950" y="17780"/>
                    <a:pt x="273050" y="8890"/>
                  </a:cubicBezTo>
                  <a:cubicBezTo>
                    <a:pt x="311150" y="0"/>
                    <a:pt x="355600" y="0"/>
                    <a:pt x="392430" y="10160"/>
                  </a:cubicBezTo>
                  <a:cubicBezTo>
                    <a:pt x="430530" y="20320"/>
                    <a:pt x="468630" y="40640"/>
                    <a:pt x="497840" y="67310"/>
                  </a:cubicBezTo>
                  <a:cubicBezTo>
                    <a:pt x="527050" y="92710"/>
                    <a:pt x="552450" y="137160"/>
                    <a:pt x="565150" y="166370"/>
                  </a:cubicBezTo>
                  <a:cubicBezTo>
                    <a:pt x="574040" y="187960"/>
                    <a:pt x="574040" y="196850"/>
                    <a:pt x="579120" y="224790"/>
                  </a:cubicBezTo>
                  <a:cubicBezTo>
                    <a:pt x="590550" y="289560"/>
                    <a:pt x="661670" y="520700"/>
                    <a:pt x="615950" y="556260"/>
                  </a:cubicBezTo>
                  <a:cubicBezTo>
                    <a:pt x="572770" y="590550"/>
                    <a:pt x="351790" y="504190"/>
                    <a:pt x="323850" y="445770"/>
                  </a:cubicBezTo>
                  <a:cubicBezTo>
                    <a:pt x="302260" y="401320"/>
                    <a:pt x="353060" y="314960"/>
                    <a:pt x="378460" y="274320"/>
                  </a:cubicBezTo>
                  <a:cubicBezTo>
                    <a:pt x="396240" y="246380"/>
                    <a:pt x="419100" y="229870"/>
                    <a:pt x="443230" y="213360"/>
                  </a:cubicBezTo>
                  <a:cubicBezTo>
                    <a:pt x="467360" y="196850"/>
                    <a:pt x="495300" y="184150"/>
                    <a:pt x="523240" y="176530"/>
                  </a:cubicBezTo>
                  <a:cubicBezTo>
                    <a:pt x="551180" y="168910"/>
                    <a:pt x="581660" y="166370"/>
                    <a:pt x="610870" y="167640"/>
                  </a:cubicBezTo>
                  <a:cubicBezTo>
                    <a:pt x="640080" y="168910"/>
                    <a:pt x="670560" y="175260"/>
                    <a:pt x="697230" y="186690"/>
                  </a:cubicBezTo>
                  <a:cubicBezTo>
                    <a:pt x="723900" y="198120"/>
                    <a:pt x="750570" y="214630"/>
                    <a:pt x="772160" y="233680"/>
                  </a:cubicBezTo>
                  <a:cubicBezTo>
                    <a:pt x="793750" y="252730"/>
                    <a:pt x="814070" y="275590"/>
                    <a:pt x="829310" y="300990"/>
                  </a:cubicBezTo>
                  <a:cubicBezTo>
                    <a:pt x="844550" y="326390"/>
                    <a:pt x="855980" y="355600"/>
                    <a:pt x="862330" y="383540"/>
                  </a:cubicBezTo>
                  <a:cubicBezTo>
                    <a:pt x="868680" y="411480"/>
                    <a:pt x="869950" y="441960"/>
                    <a:pt x="866140" y="471170"/>
                  </a:cubicBezTo>
                  <a:cubicBezTo>
                    <a:pt x="862330" y="500380"/>
                    <a:pt x="854710" y="529590"/>
                    <a:pt x="842010" y="556260"/>
                  </a:cubicBezTo>
                  <a:cubicBezTo>
                    <a:pt x="829310" y="582930"/>
                    <a:pt x="812800" y="608330"/>
                    <a:pt x="792480" y="628650"/>
                  </a:cubicBezTo>
                  <a:cubicBezTo>
                    <a:pt x="772160" y="650240"/>
                    <a:pt x="746760" y="668020"/>
                    <a:pt x="721360" y="681990"/>
                  </a:cubicBezTo>
                  <a:cubicBezTo>
                    <a:pt x="695960" y="695960"/>
                    <a:pt x="666750" y="706120"/>
                    <a:pt x="637540" y="709930"/>
                  </a:cubicBezTo>
                  <a:cubicBezTo>
                    <a:pt x="609600" y="713740"/>
                    <a:pt x="577850" y="713740"/>
                    <a:pt x="549910" y="708660"/>
                  </a:cubicBezTo>
                  <a:cubicBezTo>
                    <a:pt x="520700" y="703580"/>
                    <a:pt x="491490" y="694690"/>
                    <a:pt x="466090" y="680720"/>
                  </a:cubicBezTo>
                  <a:cubicBezTo>
                    <a:pt x="440690" y="666750"/>
                    <a:pt x="416560" y="648970"/>
                    <a:pt x="396240" y="627380"/>
                  </a:cubicBezTo>
                  <a:cubicBezTo>
                    <a:pt x="375920" y="605790"/>
                    <a:pt x="359410" y="580390"/>
                    <a:pt x="346710" y="553720"/>
                  </a:cubicBezTo>
                  <a:cubicBezTo>
                    <a:pt x="335280" y="527050"/>
                    <a:pt x="326390" y="497840"/>
                    <a:pt x="323850" y="468630"/>
                  </a:cubicBezTo>
                  <a:cubicBezTo>
                    <a:pt x="321310" y="439420"/>
                    <a:pt x="322580" y="407670"/>
                    <a:pt x="328930" y="379730"/>
                  </a:cubicBezTo>
                  <a:cubicBezTo>
                    <a:pt x="335280" y="351790"/>
                    <a:pt x="346710" y="322580"/>
                    <a:pt x="361950" y="298450"/>
                  </a:cubicBezTo>
                  <a:cubicBezTo>
                    <a:pt x="377190" y="273050"/>
                    <a:pt x="396240" y="250190"/>
                    <a:pt x="419100" y="231140"/>
                  </a:cubicBezTo>
                  <a:cubicBezTo>
                    <a:pt x="440690" y="212090"/>
                    <a:pt x="468630" y="196850"/>
                    <a:pt x="495300" y="186690"/>
                  </a:cubicBezTo>
                  <a:cubicBezTo>
                    <a:pt x="521970" y="176530"/>
                    <a:pt x="552450" y="168910"/>
                    <a:pt x="581660" y="167640"/>
                  </a:cubicBezTo>
                  <a:cubicBezTo>
                    <a:pt x="610870" y="166370"/>
                    <a:pt x="641350" y="170180"/>
                    <a:pt x="669290" y="177800"/>
                  </a:cubicBezTo>
                  <a:cubicBezTo>
                    <a:pt x="697230" y="185420"/>
                    <a:pt x="725170" y="199390"/>
                    <a:pt x="749300" y="215900"/>
                  </a:cubicBezTo>
                  <a:cubicBezTo>
                    <a:pt x="773430" y="232410"/>
                    <a:pt x="795020" y="254000"/>
                    <a:pt x="812800" y="276860"/>
                  </a:cubicBezTo>
                  <a:cubicBezTo>
                    <a:pt x="830580" y="299720"/>
                    <a:pt x="845820" y="326390"/>
                    <a:pt x="854710" y="354330"/>
                  </a:cubicBezTo>
                  <a:cubicBezTo>
                    <a:pt x="863600" y="382270"/>
                    <a:pt x="867410" y="412750"/>
                    <a:pt x="867410" y="441960"/>
                  </a:cubicBezTo>
                  <a:cubicBezTo>
                    <a:pt x="867410" y="471170"/>
                    <a:pt x="862330" y="500380"/>
                    <a:pt x="853440" y="528320"/>
                  </a:cubicBezTo>
                  <a:cubicBezTo>
                    <a:pt x="844550" y="556260"/>
                    <a:pt x="834390" y="582930"/>
                    <a:pt x="811530" y="607060"/>
                  </a:cubicBezTo>
                  <a:cubicBezTo>
                    <a:pt x="781050" y="638810"/>
                    <a:pt x="722630" y="656590"/>
                    <a:pt x="674370" y="692150"/>
                  </a:cubicBezTo>
                  <a:cubicBezTo>
                    <a:pt x="613410" y="737870"/>
                    <a:pt x="561340" y="849630"/>
                    <a:pt x="482600" y="864870"/>
                  </a:cubicBezTo>
                  <a:cubicBezTo>
                    <a:pt x="389890" y="882650"/>
                    <a:pt x="210820" y="819150"/>
                    <a:pt x="143510" y="744220"/>
                  </a:cubicBezTo>
                  <a:cubicBezTo>
                    <a:pt x="82550" y="675640"/>
                    <a:pt x="85090" y="542290"/>
                    <a:pt x="76200" y="449580"/>
                  </a:cubicBezTo>
                  <a:cubicBezTo>
                    <a:pt x="68580" y="368300"/>
                    <a:pt x="77470" y="270510"/>
                    <a:pt x="83820" y="219710"/>
                  </a:cubicBezTo>
                  <a:cubicBezTo>
                    <a:pt x="87630" y="193040"/>
                    <a:pt x="88900" y="182880"/>
                    <a:pt x="97790" y="161290"/>
                  </a:cubicBezTo>
                  <a:cubicBezTo>
                    <a:pt x="110490" y="132080"/>
                    <a:pt x="137160" y="88900"/>
                    <a:pt x="166370" y="63500"/>
                  </a:cubicBezTo>
                  <a:cubicBezTo>
                    <a:pt x="195580" y="38100"/>
                    <a:pt x="234950" y="17780"/>
                    <a:pt x="273050" y="8890"/>
                  </a:cubicBezTo>
                  <a:cubicBezTo>
                    <a:pt x="311150" y="0"/>
                    <a:pt x="360680" y="3810"/>
                    <a:pt x="392430" y="10160"/>
                  </a:cubicBezTo>
                  <a:cubicBezTo>
                    <a:pt x="415290" y="15240"/>
                    <a:pt x="430530" y="22860"/>
                    <a:pt x="448310" y="33020"/>
                  </a:cubicBezTo>
                  <a:cubicBezTo>
                    <a:pt x="466090" y="41910"/>
                    <a:pt x="481330" y="50800"/>
                    <a:pt x="497840" y="67310"/>
                  </a:cubicBezTo>
                  <a:cubicBezTo>
                    <a:pt x="520700" y="90170"/>
                    <a:pt x="552450" y="129540"/>
                    <a:pt x="565150" y="166370"/>
                  </a:cubicBezTo>
                  <a:cubicBezTo>
                    <a:pt x="577850" y="201930"/>
                    <a:pt x="581660" y="232410"/>
                    <a:pt x="577850" y="284480"/>
                  </a:cubicBezTo>
                  <a:cubicBezTo>
                    <a:pt x="570230" y="387350"/>
                    <a:pt x="491490" y="668020"/>
                    <a:pt x="459740" y="742950"/>
                  </a:cubicBezTo>
                  <a:cubicBezTo>
                    <a:pt x="448310" y="769620"/>
                    <a:pt x="444500" y="775970"/>
                    <a:pt x="429260" y="792480"/>
                  </a:cubicBezTo>
                  <a:cubicBezTo>
                    <a:pt x="407670" y="815340"/>
                    <a:pt x="365760" y="847090"/>
                    <a:pt x="337820" y="861060"/>
                  </a:cubicBezTo>
                  <a:cubicBezTo>
                    <a:pt x="317500" y="871220"/>
                    <a:pt x="303530" y="875030"/>
                    <a:pt x="281940" y="877570"/>
                  </a:cubicBezTo>
                  <a:cubicBezTo>
                    <a:pt x="251460" y="881380"/>
                    <a:pt x="203200" y="880110"/>
                    <a:pt x="167640" y="868680"/>
                  </a:cubicBezTo>
                  <a:cubicBezTo>
                    <a:pt x="132080" y="857250"/>
                    <a:pt x="92710" y="829310"/>
                    <a:pt x="69850" y="807720"/>
                  </a:cubicBezTo>
                  <a:cubicBezTo>
                    <a:pt x="53340" y="792480"/>
                    <a:pt x="45720" y="781050"/>
                    <a:pt x="35560" y="762000"/>
                  </a:cubicBezTo>
                  <a:cubicBezTo>
                    <a:pt x="21590" y="734060"/>
                    <a:pt x="6350" y="683260"/>
                    <a:pt x="2540" y="651510"/>
                  </a:cubicBezTo>
                  <a:cubicBezTo>
                    <a:pt x="0" y="628650"/>
                    <a:pt x="7620" y="593090"/>
                    <a:pt x="7620" y="593090"/>
                  </a:cubicBezTo>
                </a:path>
              </a:pathLst>
            </a:custGeom>
            <a:solidFill>
              <a:srgbClr val="3DCAB1"/>
            </a:solidFill>
            <a:ln>
              <a:noFill/>
            </a:ln>
          </p:spPr>
        </p:sp>
      </p:grpSp>
      <p:grpSp>
        <p:nvGrpSpPr>
          <p:cNvPr name="Group 36" id="36"/>
          <p:cNvGrpSpPr/>
          <p:nvPr/>
        </p:nvGrpSpPr>
        <p:grpSpPr>
          <a:xfrm rot="0">
            <a:off x="10507980" y="5731192"/>
            <a:ext cx="1332548" cy="746760"/>
            <a:chOff x="0" y="0"/>
            <a:chExt cx="1776730" cy="995680"/>
          </a:xfrm>
        </p:grpSpPr>
        <p:sp>
          <p:nvSpPr>
            <p:cNvPr name="Freeform 37" id="37"/>
            <p:cNvSpPr/>
            <p:nvPr/>
          </p:nvSpPr>
          <p:spPr>
            <a:xfrm flipH="false" flipV="false" rot="0">
              <a:off x="49530" y="50800"/>
              <a:ext cx="1694180" cy="922020"/>
            </a:xfrm>
            <a:custGeom>
              <a:avLst/>
              <a:gdLst/>
              <a:ahLst/>
              <a:cxnLst/>
              <a:rect r="r" b="b" t="t" l="l"/>
              <a:pathLst>
                <a:path h="922020" w="1694180">
                  <a:moveTo>
                    <a:pt x="330200" y="138430"/>
                  </a:moveTo>
                  <a:cubicBezTo>
                    <a:pt x="948690" y="359410"/>
                    <a:pt x="1238250" y="287020"/>
                    <a:pt x="1300480" y="368300"/>
                  </a:cubicBezTo>
                  <a:cubicBezTo>
                    <a:pt x="1348740" y="433070"/>
                    <a:pt x="1294130" y="661670"/>
                    <a:pt x="1242060" y="684530"/>
                  </a:cubicBezTo>
                  <a:cubicBezTo>
                    <a:pt x="1193800" y="704850"/>
                    <a:pt x="1004570" y="561340"/>
                    <a:pt x="1010920" y="533400"/>
                  </a:cubicBezTo>
                  <a:cubicBezTo>
                    <a:pt x="1017270" y="509270"/>
                    <a:pt x="1211580" y="497840"/>
                    <a:pt x="1215390" y="509270"/>
                  </a:cubicBezTo>
                  <a:cubicBezTo>
                    <a:pt x="1217930" y="516890"/>
                    <a:pt x="1165860" y="544830"/>
                    <a:pt x="1137920" y="556260"/>
                  </a:cubicBezTo>
                  <a:cubicBezTo>
                    <a:pt x="1109980" y="567690"/>
                    <a:pt x="1079500" y="575310"/>
                    <a:pt x="1049020" y="577850"/>
                  </a:cubicBezTo>
                  <a:cubicBezTo>
                    <a:pt x="1019810" y="580390"/>
                    <a:pt x="988060" y="576580"/>
                    <a:pt x="958850" y="568960"/>
                  </a:cubicBezTo>
                  <a:cubicBezTo>
                    <a:pt x="929640" y="561340"/>
                    <a:pt x="900430" y="548640"/>
                    <a:pt x="875030" y="532130"/>
                  </a:cubicBezTo>
                  <a:cubicBezTo>
                    <a:pt x="849630" y="515620"/>
                    <a:pt x="826770" y="494030"/>
                    <a:pt x="807720" y="469900"/>
                  </a:cubicBezTo>
                  <a:cubicBezTo>
                    <a:pt x="789940" y="445770"/>
                    <a:pt x="774700" y="417830"/>
                    <a:pt x="764540" y="389890"/>
                  </a:cubicBezTo>
                  <a:cubicBezTo>
                    <a:pt x="754380" y="361950"/>
                    <a:pt x="748030" y="330200"/>
                    <a:pt x="748030" y="299720"/>
                  </a:cubicBezTo>
                  <a:cubicBezTo>
                    <a:pt x="748030" y="269240"/>
                    <a:pt x="753110" y="238760"/>
                    <a:pt x="762000" y="209550"/>
                  </a:cubicBezTo>
                  <a:cubicBezTo>
                    <a:pt x="770890" y="181610"/>
                    <a:pt x="784860" y="152400"/>
                    <a:pt x="802640" y="128270"/>
                  </a:cubicBezTo>
                  <a:cubicBezTo>
                    <a:pt x="820420" y="104140"/>
                    <a:pt x="843280" y="82550"/>
                    <a:pt x="868680" y="64770"/>
                  </a:cubicBezTo>
                  <a:cubicBezTo>
                    <a:pt x="892810" y="48260"/>
                    <a:pt x="922020" y="34290"/>
                    <a:pt x="951230" y="25400"/>
                  </a:cubicBezTo>
                  <a:cubicBezTo>
                    <a:pt x="980440" y="16510"/>
                    <a:pt x="1012190" y="12700"/>
                    <a:pt x="1041400" y="13970"/>
                  </a:cubicBezTo>
                  <a:cubicBezTo>
                    <a:pt x="1071880" y="15240"/>
                    <a:pt x="1102360" y="22860"/>
                    <a:pt x="1130300" y="33020"/>
                  </a:cubicBezTo>
                  <a:cubicBezTo>
                    <a:pt x="1158240" y="44450"/>
                    <a:pt x="1187450" y="59690"/>
                    <a:pt x="1210310" y="78740"/>
                  </a:cubicBezTo>
                  <a:cubicBezTo>
                    <a:pt x="1233170" y="97790"/>
                    <a:pt x="1254760" y="121920"/>
                    <a:pt x="1270000" y="147320"/>
                  </a:cubicBezTo>
                  <a:cubicBezTo>
                    <a:pt x="1285240" y="172720"/>
                    <a:pt x="1297940" y="201930"/>
                    <a:pt x="1304290" y="231140"/>
                  </a:cubicBezTo>
                  <a:cubicBezTo>
                    <a:pt x="1310640" y="260350"/>
                    <a:pt x="1313180" y="292100"/>
                    <a:pt x="1310640" y="322580"/>
                  </a:cubicBezTo>
                  <a:cubicBezTo>
                    <a:pt x="1308100" y="353060"/>
                    <a:pt x="1300480" y="383540"/>
                    <a:pt x="1287780" y="411480"/>
                  </a:cubicBezTo>
                  <a:cubicBezTo>
                    <a:pt x="1276350" y="439420"/>
                    <a:pt x="1258570" y="466090"/>
                    <a:pt x="1238250" y="487680"/>
                  </a:cubicBezTo>
                  <a:cubicBezTo>
                    <a:pt x="1217930" y="509270"/>
                    <a:pt x="1192530" y="529590"/>
                    <a:pt x="1165860" y="543560"/>
                  </a:cubicBezTo>
                  <a:cubicBezTo>
                    <a:pt x="1139190" y="557530"/>
                    <a:pt x="1108710" y="568960"/>
                    <a:pt x="1079500" y="574040"/>
                  </a:cubicBezTo>
                  <a:cubicBezTo>
                    <a:pt x="1050290" y="579120"/>
                    <a:pt x="1017270" y="580390"/>
                    <a:pt x="988060" y="575310"/>
                  </a:cubicBezTo>
                  <a:cubicBezTo>
                    <a:pt x="958850" y="570230"/>
                    <a:pt x="928370" y="561340"/>
                    <a:pt x="901700" y="547370"/>
                  </a:cubicBezTo>
                  <a:cubicBezTo>
                    <a:pt x="875030" y="533400"/>
                    <a:pt x="849630" y="514350"/>
                    <a:pt x="828040" y="492760"/>
                  </a:cubicBezTo>
                  <a:cubicBezTo>
                    <a:pt x="807720" y="471170"/>
                    <a:pt x="788670" y="444500"/>
                    <a:pt x="775970" y="417830"/>
                  </a:cubicBezTo>
                  <a:cubicBezTo>
                    <a:pt x="763270" y="391160"/>
                    <a:pt x="754380" y="359410"/>
                    <a:pt x="750570" y="330200"/>
                  </a:cubicBezTo>
                  <a:cubicBezTo>
                    <a:pt x="746760" y="300990"/>
                    <a:pt x="748030" y="269240"/>
                    <a:pt x="754380" y="240030"/>
                  </a:cubicBezTo>
                  <a:cubicBezTo>
                    <a:pt x="760730" y="210820"/>
                    <a:pt x="770890" y="180340"/>
                    <a:pt x="786130" y="153670"/>
                  </a:cubicBezTo>
                  <a:cubicBezTo>
                    <a:pt x="801370" y="128270"/>
                    <a:pt x="814070" y="104140"/>
                    <a:pt x="844550" y="83820"/>
                  </a:cubicBezTo>
                  <a:cubicBezTo>
                    <a:pt x="895350" y="49530"/>
                    <a:pt x="1002030" y="0"/>
                    <a:pt x="1084580" y="0"/>
                  </a:cubicBezTo>
                  <a:cubicBezTo>
                    <a:pt x="1173480" y="0"/>
                    <a:pt x="1282700" y="50800"/>
                    <a:pt x="1360170" y="97790"/>
                  </a:cubicBezTo>
                  <a:cubicBezTo>
                    <a:pt x="1431290" y="140970"/>
                    <a:pt x="1487170" y="194310"/>
                    <a:pt x="1537970" y="262890"/>
                  </a:cubicBezTo>
                  <a:cubicBezTo>
                    <a:pt x="1595120" y="340360"/>
                    <a:pt x="1694180" y="454660"/>
                    <a:pt x="1676400" y="547370"/>
                  </a:cubicBezTo>
                  <a:cubicBezTo>
                    <a:pt x="1653540" y="666750"/>
                    <a:pt x="1412240" y="854710"/>
                    <a:pt x="1287780" y="894080"/>
                  </a:cubicBezTo>
                  <a:cubicBezTo>
                    <a:pt x="1200150" y="922020"/>
                    <a:pt x="1121410" y="878840"/>
                    <a:pt x="1033780" y="864870"/>
                  </a:cubicBezTo>
                  <a:cubicBezTo>
                    <a:pt x="937260" y="849630"/>
                    <a:pt x="845820" y="836930"/>
                    <a:pt x="730250" y="803910"/>
                  </a:cubicBezTo>
                  <a:cubicBezTo>
                    <a:pt x="567690" y="756920"/>
                    <a:pt x="264160" y="646430"/>
                    <a:pt x="156210" y="589280"/>
                  </a:cubicBezTo>
                  <a:cubicBezTo>
                    <a:pt x="109220" y="565150"/>
                    <a:pt x="83820" y="546100"/>
                    <a:pt x="62230" y="523240"/>
                  </a:cubicBezTo>
                  <a:cubicBezTo>
                    <a:pt x="46990" y="506730"/>
                    <a:pt x="38100" y="495300"/>
                    <a:pt x="29210" y="474980"/>
                  </a:cubicBezTo>
                  <a:cubicBezTo>
                    <a:pt x="16510" y="445770"/>
                    <a:pt x="2540" y="393700"/>
                    <a:pt x="1270" y="361950"/>
                  </a:cubicBezTo>
                  <a:cubicBezTo>
                    <a:pt x="0" y="340360"/>
                    <a:pt x="2540" y="326390"/>
                    <a:pt x="8890" y="304800"/>
                  </a:cubicBezTo>
                  <a:cubicBezTo>
                    <a:pt x="19050" y="275590"/>
                    <a:pt x="38100" y="231140"/>
                    <a:pt x="63500" y="203200"/>
                  </a:cubicBezTo>
                  <a:cubicBezTo>
                    <a:pt x="88900" y="175260"/>
                    <a:pt x="123190" y="149860"/>
                    <a:pt x="158750" y="137160"/>
                  </a:cubicBezTo>
                  <a:cubicBezTo>
                    <a:pt x="193040" y="124460"/>
                    <a:pt x="241300" y="121920"/>
                    <a:pt x="273050" y="124460"/>
                  </a:cubicBezTo>
                  <a:cubicBezTo>
                    <a:pt x="295910" y="125730"/>
                    <a:pt x="330200" y="138430"/>
                    <a:pt x="330200" y="138430"/>
                  </a:cubicBezTo>
                </a:path>
              </a:pathLst>
            </a:custGeom>
            <a:solidFill>
              <a:srgbClr val="3DCAB1"/>
            </a:solidFill>
            <a:ln>
              <a:noFill/>
            </a:ln>
          </p:spPr>
        </p:sp>
      </p:grpSp>
      <p:grpSp>
        <p:nvGrpSpPr>
          <p:cNvPr name="Group 38" id="38"/>
          <p:cNvGrpSpPr/>
          <p:nvPr/>
        </p:nvGrpSpPr>
        <p:grpSpPr>
          <a:xfrm rot="0">
            <a:off x="10063162" y="9372600"/>
            <a:ext cx="1600200" cy="964882"/>
            <a:chOff x="0" y="0"/>
            <a:chExt cx="2133600" cy="1286510"/>
          </a:xfrm>
        </p:grpSpPr>
        <p:sp>
          <p:nvSpPr>
            <p:cNvPr name="Freeform 39" id="39"/>
            <p:cNvSpPr/>
            <p:nvPr/>
          </p:nvSpPr>
          <p:spPr>
            <a:xfrm flipH="false" flipV="false" rot="0">
              <a:off x="45720" y="36830"/>
              <a:ext cx="2037080" cy="1200150"/>
            </a:xfrm>
            <a:custGeom>
              <a:avLst/>
              <a:gdLst/>
              <a:ahLst/>
              <a:cxnLst/>
              <a:rect r="r" b="b" t="t" l="l"/>
              <a:pathLst>
                <a:path h="1200150" w="2037080">
                  <a:moveTo>
                    <a:pt x="1941830" y="565150"/>
                  </a:moveTo>
                  <a:cubicBezTo>
                    <a:pt x="1733550" y="715010"/>
                    <a:pt x="1630680" y="770890"/>
                    <a:pt x="1544320" y="798830"/>
                  </a:cubicBezTo>
                  <a:cubicBezTo>
                    <a:pt x="1466850" y="822960"/>
                    <a:pt x="1393190" y="819150"/>
                    <a:pt x="1314450" y="835660"/>
                  </a:cubicBezTo>
                  <a:cubicBezTo>
                    <a:pt x="1230630" y="853440"/>
                    <a:pt x="1141730" y="892810"/>
                    <a:pt x="1055370" y="906780"/>
                  </a:cubicBezTo>
                  <a:cubicBezTo>
                    <a:pt x="971550" y="919480"/>
                    <a:pt x="886460" y="909320"/>
                    <a:pt x="802640" y="916940"/>
                  </a:cubicBezTo>
                  <a:cubicBezTo>
                    <a:pt x="720090" y="924560"/>
                    <a:pt x="641350" y="944880"/>
                    <a:pt x="557530" y="952500"/>
                  </a:cubicBezTo>
                  <a:cubicBezTo>
                    <a:pt x="469900" y="960120"/>
                    <a:pt x="363220" y="967740"/>
                    <a:pt x="289560" y="960120"/>
                  </a:cubicBezTo>
                  <a:cubicBezTo>
                    <a:pt x="237490" y="955040"/>
                    <a:pt x="195580" y="947420"/>
                    <a:pt x="156210" y="927100"/>
                  </a:cubicBezTo>
                  <a:cubicBezTo>
                    <a:pt x="116840" y="906780"/>
                    <a:pt x="78740" y="872490"/>
                    <a:pt x="53340" y="835660"/>
                  </a:cubicBezTo>
                  <a:cubicBezTo>
                    <a:pt x="27940" y="798830"/>
                    <a:pt x="10160" y="751840"/>
                    <a:pt x="5080" y="707390"/>
                  </a:cubicBezTo>
                  <a:cubicBezTo>
                    <a:pt x="0" y="662940"/>
                    <a:pt x="6350" y="613410"/>
                    <a:pt x="21590" y="571500"/>
                  </a:cubicBezTo>
                  <a:cubicBezTo>
                    <a:pt x="36830" y="529590"/>
                    <a:pt x="66040" y="487680"/>
                    <a:pt x="99060" y="458470"/>
                  </a:cubicBezTo>
                  <a:cubicBezTo>
                    <a:pt x="132080" y="429260"/>
                    <a:pt x="185420" y="406400"/>
                    <a:pt x="220980" y="394970"/>
                  </a:cubicBezTo>
                  <a:cubicBezTo>
                    <a:pt x="246380" y="387350"/>
                    <a:pt x="288290" y="382270"/>
                    <a:pt x="289560" y="387350"/>
                  </a:cubicBezTo>
                  <a:cubicBezTo>
                    <a:pt x="292100" y="396240"/>
                    <a:pt x="72390" y="504190"/>
                    <a:pt x="62230" y="490220"/>
                  </a:cubicBezTo>
                  <a:cubicBezTo>
                    <a:pt x="52070" y="476250"/>
                    <a:pt x="158750" y="355600"/>
                    <a:pt x="226060" y="309880"/>
                  </a:cubicBezTo>
                  <a:cubicBezTo>
                    <a:pt x="297180" y="261620"/>
                    <a:pt x="398780" y="251460"/>
                    <a:pt x="478790" y="209550"/>
                  </a:cubicBezTo>
                  <a:cubicBezTo>
                    <a:pt x="560070" y="166370"/>
                    <a:pt x="627380" y="87630"/>
                    <a:pt x="709930" y="54610"/>
                  </a:cubicBezTo>
                  <a:cubicBezTo>
                    <a:pt x="789940" y="22860"/>
                    <a:pt x="878840" y="0"/>
                    <a:pt x="963930" y="13970"/>
                  </a:cubicBezTo>
                  <a:cubicBezTo>
                    <a:pt x="1059180" y="29210"/>
                    <a:pt x="1183640" y="88900"/>
                    <a:pt x="1248410" y="161290"/>
                  </a:cubicBezTo>
                  <a:cubicBezTo>
                    <a:pt x="1310640" y="231140"/>
                    <a:pt x="1333500" y="332740"/>
                    <a:pt x="1351280" y="433070"/>
                  </a:cubicBezTo>
                  <a:cubicBezTo>
                    <a:pt x="1371600" y="547370"/>
                    <a:pt x="1358900" y="735330"/>
                    <a:pt x="1344930" y="810260"/>
                  </a:cubicBezTo>
                  <a:cubicBezTo>
                    <a:pt x="1338580" y="843280"/>
                    <a:pt x="1333500" y="854710"/>
                    <a:pt x="1319530" y="878840"/>
                  </a:cubicBezTo>
                  <a:cubicBezTo>
                    <a:pt x="1299210" y="913130"/>
                    <a:pt x="1262380" y="961390"/>
                    <a:pt x="1223010" y="988060"/>
                  </a:cubicBezTo>
                  <a:cubicBezTo>
                    <a:pt x="1184910" y="1014730"/>
                    <a:pt x="1126490" y="1032510"/>
                    <a:pt x="1087120" y="1040130"/>
                  </a:cubicBezTo>
                  <a:cubicBezTo>
                    <a:pt x="1059180" y="1045210"/>
                    <a:pt x="1041400" y="1045210"/>
                    <a:pt x="1013460" y="1040130"/>
                  </a:cubicBezTo>
                  <a:cubicBezTo>
                    <a:pt x="974090" y="1032510"/>
                    <a:pt x="916940" y="1014730"/>
                    <a:pt x="877570" y="988060"/>
                  </a:cubicBezTo>
                  <a:cubicBezTo>
                    <a:pt x="839470" y="961390"/>
                    <a:pt x="801370" y="914400"/>
                    <a:pt x="781050" y="880110"/>
                  </a:cubicBezTo>
                  <a:cubicBezTo>
                    <a:pt x="765810" y="855980"/>
                    <a:pt x="760730" y="835660"/>
                    <a:pt x="754380" y="811530"/>
                  </a:cubicBezTo>
                  <a:cubicBezTo>
                    <a:pt x="748030" y="787400"/>
                    <a:pt x="745490" y="769620"/>
                    <a:pt x="745490" y="737870"/>
                  </a:cubicBezTo>
                  <a:cubicBezTo>
                    <a:pt x="745490" y="679450"/>
                    <a:pt x="764540" y="544830"/>
                    <a:pt x="775970" y="486410"/>
                  </a:cubicBezTo>
                  <a:cubicBezTo>
                    <a:pt x="782320" y="454660"/>
                    <a:pt x="786130" y="438150"/>
                    <a:pt x="796290" y="415290"/>
                  </a:cubicBezTo>
                  <a:cubicBezTo>
                    <a:pt x="806450" y="392430"/>
                    <a:pt x="819150" y="370840"/>
                    <a:pt x="834390" y="351790"/>
                  </a:cubicBezTo>
                  <a:cubicBezTo>
                    <a:pt x="849630" y="332740"/>
                    <a:pt x="862330" y="314960"/>
                    <a:pt x="885190" y="298450"/>
                  </a:cubicBezTo>
                  <a:cubicBezTo>
                    <a:pt x="918210" y="275590"/>
                    <a:pt x="980440" y="247650"/>
                    <a:pt x="1018540" y="237490"/>
                  </a:cubicBezTo>
                  <a:cubicBezTo>
                    <a:pt x="1046480" y="229870"/>
                    <a:pt x="1064260" y="228600"/>
                    <a:pt x="1092200" y="231140"/>
                  </a:cubicBezTo>
                  <a:cubicBezTo>
                    <a:pt x="1131570" y="234950"/>
                    <a:pt x="1191260" y="248920"/>
                    <a:pt x="1231900" y="273050"/>
                  </a:cubicBezTo>
                  <a:cubicBezTo>
                    <a:pt x="1272540" y="297180"/>
                    <a:pt x="1311910" y="335280"/>
                    <a:pt x="1337310" y="375920"/>
                  </a:cubicBezTo>
                  <a:cubicBezTo>
                    <a:pt x="1362710" y="416560"/>
                    <a:pt x="1374140" y="455930"/>
                    <a:pt x="1383030" y="514350"/>
                  </a:cubicBezTo>
                  <a:cubicBezTo>
                    <a:pt x="1398270" y="608330"/>
                    <a:pt x="1390650" y="808990"/>
                    <a:pt x="1384300" y="894080"/>
                  </a:cubicBezTo>
                  <a:cubicBezTo>
                    <a:pt x="1380490" y="937260"/>
                    <a:pt x="1379220" y="961390"/>
                    <a:pt x="1369060" y="991870"/>
                  </a:cubicBezTo>
                  <a:cubicBezTo>
                    <a:pt x="1358900" y="1022350"/>
                    <a:pt x="1342390" y="1054100"/>
                    <a:pt x="1322070" y="1079500"/>
                  </a:cubicBezTo>
                  <a:cubicBezTo>
                    <a:pt x="1303020" y="1104900"/>
                    <a:pt x="1277620" y="1129030"/>
                    <a:pt x="1250950" y="1146810"/>
                  </a:cubicBezTo>
                  <a:cubicBezTo>
                    <a:pt x="1224280" y="1164590"/>
                    <a:pt x="1193800" y="1179830"/>
                    <a:pt x="1162050" y="1188720"/>
                  </a:cubicBezTo>
                  <a:cubicBezTo>
                    <a:pt x="1130300" y="1197610"/>
                    <a:pt x="1096010" y="1200150"/>
                    <a:pt x="1062990" y="1198880"/>
                  </a:cubicBezTo>
                  <a:cubicBezTo>
                    <a:pt x="1029970" y="1197610"/>
                    <a:pt x="996950" y="1189990"/>
                    <a:pt x="966470" y="1178560"/>
                  </a:cubicBezTo>
                  <a:cubicBezTo>
                    <a:pt x="935990" y="1167130"/>
                    <a:pt x="906780" y="1149350"/>
                    <a:pt x="882650" y="1127760"/>
                  </a:cubicBezTo>
                  <a:cubicBezTo>
                    <a:pt x="857250" y="1106170"/>
                    <a:pt x="834390" y="1079500"/>
                    <a:pt x="817880" y="1051560"/>
                  </a:cubicBezTo>
                  <a:cubicBezTo>
                    <a:pt x="801370" y="1023620"/>
                    <a:pt x="787400" y="991870"/>
                    <a:pt x="781050" y="960120"/>
                  </a:cubicBezTo>
                  <a:cubicBezTo>
                    <a:pt x="774700" y="928370"/>
                    <a:pt x="772160" y="894080"/>
                    <a:pt x="775970" y="862330"/>
                  </a:cubicBezTo>
                  <a:cubicBezTo>
                    <a:pt x="779780" y="830580"/>
                    <a:pt x="788670" y="796290"/>
                    <a:pt x="802640" y="767080"/>
                  </a:cubicBezTo>
                  <a:cubicBezTo>
                    <a:pt x="816610" y="737870"/>
                    <a:pt x="835660" y="708660"/>
                    <a:pt x="858520" y="684530"/>
                  </a:cubicBezTo>
                  <a:cubicBezTo>
                    <a:pt x="880110" y="660400"/>
                    <a:pt x="908050" y="640080"/>
                    <a:pt x="935990" y="624840"/>
                  </a:cubicBezTo>
                  <a:cubicBezTo>
                    <a:pt x="965200" y="609600"/>
                    <a:pt x="998220" y="598170"/>
                    <a:pt x="1029970" y="593090"/>
                  </a:cubicBezTo>
                  <a:cubicBezTo>
                    <a:pt x="1061720" y="588010"/>
                    <a:pt x="1097280" y="588010"/>
                    <a:pt x="1129030" y="593090"/>
                  </a:cubicBezTo>
                  <a:cubicBezTo>
                    <a:pt x="1160780" y="598170"/>
                    <a:pt x="1193800" y="609600"/>
                    <a:pt x="1223010" y="624840"/>
                  </a:cubicBezTo>
                  <a:cubicBezTo>
                    <a:pt x="1250950" y="640080"/>
                    <a:pt x="1278890" y="661670"/>
                    <a:pt x="1300480" y="684530"/>
                  </a:cubicBezTo>
                  <a:cubicBezTo>
                    <a:pt x="1323340" y="708660"/>
                    <a:pt x="1342390" y="736600"/>
                    <a:pt x="1356360" y="765810"/>
                  </a:cubicBezTo>
                  <a:cubicBezTo>
                    <a:pt x="1370330" y="795020"/>
                    <a:pt x="1379220" y="829310"/>
                    <a:pt x="1383030" y="861060"/>
                  </a:cubicBezTo>
                  <a:cubicBezTo>
                    <a:pt x="1386840" y="894080"/>
                    <a:pt x="1385570" y="928370"/>
                    <a:pt x="1377950" y="960120"/>
                  </a:cubicBezTo>
                  <a:cubicBezTo>
                    <a:pt x="1370330" y="991870"/>
                    <a:pt x="1357630" y="1023620"/>
                    <a:pt x="1341120" y="1051560"/>
                  </a:cubicBezTo>
                  <a:cubicBezTo>
                    <a:pt x="1324610" y="1079500"/>
                    <a:pt x="1301750" y="1104900"/>
                    <a:pt x="1277620" y="1126490"/>
                  </a:cubicBezTo>
                  <a:cubicBezTo>
                    <a:pt x="1252220" y="1148080"/>
                    <a:pt x="1223010" y="1165860"/>
                    <a:pt x="1192530" y="1178560"/>
                  </a:cubicBezTo>
                  <a:cubicBezTo>
                    <a:pt x="1162050" y="1189990"/>
                    <a:pt x="1129030" y="1197610"/>
                    <a:pt x="1096010" y="1198880"/>
                  </a:cubicBezTo>
                  <a:cubicBezTo>
                    <a:pt x="1064260" y="1200150"/>
                    <a:pt x="1029970" y="1197610"/>
                    <a:pt x="998220" y="1188720"/>
                  </a:cubicBezTo>
                  <a:cubicBezTo>
                    <a:pt x="966470" y="1179830"/>
                    <a:pt x="934720" y="1164590"/>
                    <a:pt x="908050" y="1146810"/>
                  </a:cubicBezTo>
                  <a:cubicBezTo>
                    <a:pt x="881380" y="1129030"/>
                    <a:pt x="855980" y="1104900"/>
                    <a:pt x="836930" y="1079500"/>
                  </a:cubicBezTo>
                  <a:cubicBezTo>
                    <a:pt x="816610" y="1054100"/>
                    <a:pt x="801370" y="1031240"/>
                    <a:pt x="789940" y="991870"/>
                  </a:cubicBezTo>
                  <a:cubicBezTo>
                    <a:pt x="772160" y="927100"/>
                    <a:pt x="775970" y="803910"/>
                    <a:pt x="773430" y="716280"/>
                  </a:cubicBezTo>
                  <a:cubicBezTo>
                    <a:pt x="770890" y="636270"/>
                    <a:pt x="768350" y="541020"/>
                    <a:pt x="775970" y="486410"/>
                  </a:cubicBezTo>
                  <a:cubicBezTo>
                    <a:pt x="781050" y="455930"/>
                    <a:pt x="783590" y="440690"/>
                    <a:pt x="796290" y="415290"/>
                  </a:cubicBezTo>
                  <a:cubicBezTo>
                    <a:pt x="814070" y="379730"/>
                    <a:pt x="848360" y="327660"/>
                    <a:pt x="885190" y="298450"/>
                  </a:cubicBezTo>
                  <a:cubicBezTo>
                    <a:pt x="922020" y="269240"/>
                    <a:pt x="980440" y="247650"/>
                    <a:pt x="1018540" y="237490"/>
                  </a:cubicBezTo>
                  <a:cubicBezTo>
                    <a:pt x="1046480" y="229870"/>
                    <a:pt x="1064260" y="228600"/>
                    <a:pt x="1092200" y="231140"/>
                  </a:cubicBezTo>
                  <a:cubicBezTo>
                    <a:pt x="1131570" y="234950"/>
                    <a:pt x="1196340" y="255270"/>
                    <a:pt x="1231900" y="273050"/>
                  </a:cubicBezTo>
                  <a:cubicBezTo>
                    <a:pt x="1257300" y="285750"/>
                    <a:pt x="1272540" y="300990"/>
                    <a:pt x="1290320" y="317500"/>
                  </a:cubicBezTo>
                  <a:cubicBezTo>
                    <a:pt x="1308100" y="335280"/>
                    <a:pt x="1323340" y="350520"/>
                    <a:pt x="1337310" y="375920"/>
                  </a:cubicBezTo>
                  <a:cubicBezTo>
                    <a:pt x="1356360" y="411480"/>
                    <a:pt x="1377950" y="458470"/>
                    <a:pt x="1383030" y="514350"/>
                  </a:cubicBezTo>
                  <a:cubicBezTo>
                    <a:pt x="1390650" y="594360"/>
                    <a:pt x="1360170" y="746760"/>
                    <a:pt x="1344930" y="810260"/>
                  </a:cubicBezTo>
                  <a:cubicBezTo>
                    <a:pt x="1337310" y="842010"/>
                    <a:pt x="1333500" y="854710"/>
                    <a:pt x="1319530" y="878840"/>
                  </a:cubicBezTo>
                  <a:cubicBezTo>
                    <a:pt x="1299210" y="913130"/>
                    <a:pt x="1262380" y="961390"/>
                    <a:pt x="1223010" y="988060"/>
                  </a:cubicBezTo>
                  <a:cubicBezTo>
                    <a:pt x="1184910" y="1014730"/>
                    <a:pt x="1126490" y="1032510"/>
                    <a:pt x="1087120" y="1040130"/>
                  </a:cubicBezTo>
                  <a:cubicBezTo>
                    <a:pt x="1059180" y="1045210"/>
                    <a:pt x="1037590" y="1042670"/>
                    <a:pt x="1013460" y="1040130"/>
                  </a:cubicBezTo>
                  <a:cubicBezTo>
                    <a:pt x="989330" y="1037590"/>
                    <a:pt x="967740" y="1033780"/>
                    <a:pt x="942340" y="1022350"/>
                  </a:cubicBezTo>
                  <a:cubicBezTo>
                    <a:pt x="906780" y="1005840"/>
                    <a:pt x="854710" y="975360"/>
                    <a:pt x="822960" y="939800"/>
                  </a:cubicBezTo>
                  <a:cubicBezTo>
                    <a:pt x="791210" y="904240"/>
                    <a:pt x="769620" y="868680"/>
                    <a:pt x="754380" y="811530"/>
                  </a:cubicBezTo>
                  <a:cubicBezTo>
                    <a:pt x="730250" y="717550"/>
                    <a:pt x="692150" y="448310"/>
                    <a:pt x="745490" y="417830"/>
                  </a:cubicBezTo>
                  <a:cubicBezTo>
                    <a:pt x="793750" y="389890"/>
                    <a:pt x="1036320" y="552450"/>
                    <a:pt x="1029970" y="584200"/>
                  </a:cubicBezTo>
                  <a:cubicBezTo>
                    <a:pt x="1024890" y="610870"/>
                    <a:pt x="867410" y="586740"/>
                    <a:pt x="792480" y="613410"/>
                  </a:cubicBezTo>
                  <a:cubicBezTo>
                    <a:pt x="712470" y="641350"/>
                    <a:pt x="643890" y="699770"/>
                    <a:pt x="565150" y="753110"/>
                  </a:cubicBezTo>
                  <a:cubicBezTo>
                    <a:pt x="476250" y="814070"/>
                    <a:pt x="368300" y="943610"/>
                    <a:pt x="289560" y="960120"/>
                  </a:cubicBezTo>
                  <a:cubicBezTo>
                    <a:pt x="240030" y="970280"/>
                    <a:pt x="195580" y="947420"/>
                    <a:pt x="156210" y="927100"/>
                  </a:cubicBezTo>
                  <a:cubicBezTo>
                    <a:pt x="116840" y="906780"/>
                    <a:pt x="78740" y="872490"/>
                    <a:pt x="53340" y="835660"/>
                  </a:cubicBezTo>
                  <a:cubicBezTo>
                    <a:pt x="27940" y="798830"/>
                    <a:pt x="11430" y="744220"/>
                    <a:pt x="5080" y="707390"/>
                  </a:cubicBezTo>
                  <a:cubicBezTo>
                    <a:pt x="0" y="681990"/>
                    <a:pt x="0" y="664210"/>
                    <a:pt x="5080" y="638810"/>
                  </a:cubicBezTo>
                  <a:cubicBezTo>
                    <a:pt x="11430" y="601980"/>
                    <a:pt x="34290" y="542290"/>
                    <a:pt x="53340" y="510540"/>
                  </a:cubicBezTo>
                  <a:cubicBezTo>
                    <a:pt x="67310" y="487680"/>
                    <a:pt x="78740" y="474980"/>
                    <a:pt x="99060" y="458470"/>
                  </a:cubicBezTo>
                  <a:cubicBezTo>
                    <a:pt x="128270" y="435610"/>
                    <a:pt x="170180" y="407670"/>
                    <a:pt x="220980" y="394970"/>
                  </a:cubicBezTo>
                  <a:cubicBezTo>
                    <a:pt x="294640" y="377190"/>
                    <a:pt x="415290" y="397510"/>
                    <a:pt x="506730" y="392430"/>
                  </a:cubicBezTo>
                  <a:cubicBezTo>
                    <a:pt x="593090" y="387350"/>
                    <a:pt x="671830" y="367030"/>
                    <a:pt x="755650" y="368300"/>
                  </a:cubicBezTo>
                  <a:cubicBezTo>
                    <a:pt x="840740" y="369570"/>
                    <a:pt x="913130" y="403860"/>
                    <a:pt x="1012190" y="398780"/>
                  </a:cubicBezTo>
                  <a:cubicBezTo>
                    <a:pt x="1153160" y="391160"/>
                    <a:pt x="1393190" y="339090"/>
                    <a:pt x="1516380" y="284480"/>
                  </a:cubicBezTo>
                  <a:cubicBezTo>
                    <a:pt x="1598930" y="247650"/>
                    <a:pt x="1647190" y="176530"/>
                    <a:pt x="1704340" y="153670"/>
                  </a:cubicBezTo>
                  <a:cubicBezTo>
                    <a:pt x="1744980" y="137160"/>
                    <a:pt x="1780540" y="133350"/>
                    <a:pt x="1817370" y="135890"/>
                  </a:cubicBezTo>
                  <a:cubicBezTo>
                    <a:pt x="1854200" y="138430"/>
                    <a:pt x="1894840" y="151130"/>
                    <a:pt x="1926590" y="171450"/>
                  </a:cubicBezTo>
                  <a:cubicBezTo>
                    <a:pt x="1958340" y="190500"/>
                    <a:pt x="1987550" y="228600"/>
                    <a:pt x="2005330" y="254000"/>
                  </a:cubicBezTo>
                  <a:cubicBezTo>
                    <a:pt x="2018030" y="273050"/>
                    <a:pt x="2023110" y="288290"/>
                    <a:pt x="2028190" y="307340"/>
                  </a:cubicBezTo>
                  <a:cubicBezTo>
                    <a:pt x="2033270" y="325120"/>
                    <a:pt x="2037080" y="342900"/>
                    <a:pt x="2037080" y="364490"/>
                  </a:cubicBezTo>
                  <a:cubicBezTo>
                    <a:pt x="2035810" y="396240"/>
                    <a:pt x="2029460" y="443230"/>
                    <a:pt x="2014220" y="476250"/>
                  </a:cubicBezTo>
                  <a:cubicBezTo>
                    <a:pt x="1998980" y="509270"/>
                    <a:pt x="1941830" y="565150"/>
                    <a:pt x="1941830" y="565150"/>
                  </a:cubicBezTo>
                </a:path>
              </a:pathLst>
            </a:custGeom>
            <a:solidFill>
              <a:srgbClr val="3DCAB1"/>
            </a:solidFill>
            <a:ln>
              <a:noFill/>
            </a:ln>
          </p:spPr>
        </p:sp>
      </p:grpSp>
      <p:sp>
        <p:nvSpPr>
          <p:cNvPr name="TextBox 40" id="40"/>
          <p:cNvSpPr txBox="true"/>
          <p:nvPr/>
        </p:nvSpPr>
        <p:spPr>
          <a:xfrm rot="0">
            <a:off x="68623" y="5899150"/>
            <a:ext cx="1418258" cy="372745"/>
          </a:xfrm>
          <a:prstGeom prst="rect">
            <a:avLst/>
          </a:prstGeom>
        </p:spPr>
        <p:txBody>
          <a:bodyPr anchor="t" rtlCol="false" tIns="0" lIns="0" bIns="0" rIns="0">
            <a:spAutoFit/>
          </a:bodyPr>
          <a:lstStyle/>
          <a:p>
            <a:pPr algn="ctr">
              <a:lnSpc>
                <a:spcPts val="3079"/>
              </a:lnSpc>
              <a:spcBef>
                <a:spcPct val="0"/>
              </a:spcBef>
            </a:pPr>
            <a:r>
              <a:rPr lang="en-US" sz="2199">
                <a:solidFill>
                  <a:srgbClr val="EEF2F5"/>
                </a:solidFill>
                <a:latin typeface="Open Sans Light Bold"/>
              </a:rPr>
              <a:t>Biology</a:t>
            </a:r>
          </a:p>
        </p:txBody>
      </p:sp>
      <p:sp>
        <p:nvSpPr>
          <p:cNvPr name="TextBox 41" id="41"/>
          <p:cNvSpPr txBox="true"/>
          <p:nvPr/>
        </p:nvSpPr>
        <p:spPr>
          <a:xfrm rot="0">
            <a:off x="6346508" y="5899150"/>
            <a:ext cx="1418258" cy="372745"/>
          </a:xfrm>
          <a:prstGeom prst="rect">
            <a:avLst/>
          </a:prstGeom>
        </p:spPr>
        <p:txBody>
          <a:bodyPr anchor="t" rtlCol="false" tIns="0" lIns="0" bIns="0" rIns="0">
            <a:spAutoFit/>
          </a:bodyPr>
          <a:lstStyle/>
          <a:p>
            <a:pPr algn="ctr">
              <a:lnSpc>
                <a:spcPts val="3079"/>
              </a:lnSpc>
              <a:spcBef>
                <a:spcPct val="0"/>
              </a:spcBef>
            </a:pPr>
            <a:r>
              <a:rPr lang="en-US" sz="2199">
                <a:solidFill>
                  <a:srgbClr val="EEF2F5"/>
                </a:solidFill>
                <a:latin typeface="Open Sans Light Bold"/>
              </a:rPr>
              <a:t>Biology</a:t>
            </a:r>
          </a:p>
        </p:txBody>
      </p:sp>
      <p:sp>
        <p:nvSpPr>
          <p:cNvPr name="TextBox 42" id="42"/>
          <p:cNvSpPr txBox="true"/>
          <p:nvPr/>
        </p:nvSpPr>
        <p:spPr>
          <a:xfrm rot="0">
            <a:off x="12518811" y="5899150"/>
            <a:ext cx="1418258" cy="372745"/>
          </a:xfrm>
          <a:prstGeom prst="rect">
            <a:avLst/>
          </a:prstGeom>
        </p:spPr>
        <p:txBody>
          <a:bodyPr anchor="t" rtlCol="false" tIns="0" lIns="0" bIns="0" rIns="0">
            <a:spAutoFit/>
          </a:bodyPr>
          <a:lstStyle/>
          <a:p>
            <a:pPr algn="ctr">
              <a:lnSpc>
                <a:spcPts val="3079"/>
              </a:lnSpc>
              <a:spcBef>
                <a:spcPct val="0"/>
              </a:spcBef>
            </a:pPr>
            <a:r>
              <a:rPr lang="en-US" sz="2199">
                <a:solidFill>
                  <a:srgbClr val="EEF2F5"/>
                </a:solidFill>
                <a:latin typeface="Open Sans Light Bold"/>
              </a:rPr>
              <a:t>Biology</a:t>
            </a:r>
          </a:p>
        </p:txBody>
      </p:sp>
      <p:sp>
        <p:nvSpPr>
          <p:cNvPr name="TextBox 43" id="43"/>
          <p:cNvSpPr txBox="true"/>
          <p:nvPr/>
        </p:nvSpPr>
        <p:spPr>
          <a:xfrm rot="0">
            <a:off x="517341" y="9582467"/>
            <a:ext cx="1800091" cy="372745"/>
          </a:xfrm>
          <a:prstGeom prst="rect">
            <a:avLst/>
          </a:prstGeom>
        </p:spPr>
        <p:txBody>
          <a:bodyPr anchor="t" rtlCol="false" tIns="0" lIns="0" bIns="0" rIns="0">
            <a:spAutoFit/>
          </a:bodyPr>
          <a:lstStyle/>
          <a:p>
            <a:pPr algn="ctr">
              <a:lnSpc>
                <a:spcPts val="3079"/>
              </a:lnSpc>
              <a:spcBef>
                <a:spcPct val="0"/>
              </a:spcBef>
            </a:pPr>
            <a:r>
              <a:rPr lang="en-US" sz="2199">
                <a:solidFill>
                  <a:srgbClr val="EEF2F5"/>
                </a:solidFill>
                <a:latin typeface="Open Sans Light Bold"/>
              </a:rPr>
              <a:t>Chemistry</a:t>
            </a:r>
          </a:p>
        </p:txBody>
      </p:sp>
      <p:sp>
        <p:nvSpPr>
          <p:cNvPr name="TextBox 44" id="44"/>
          <p:cNvSpPr txBox="true"/>
          <p:nvPr/>
        </p:nvSpPr>
        <p:spPr>
          <a:xfrm rot="0">
            <a:off x="6554153" y="9649619"/>
            <a:ext cx="1800091" cy="372745"/>
          </a:xfrm>
          <a:prstGeom prst="rect">
            <a:avLst/>
          </a:prstGeom>
        </p:spPr>
        <p:txBody>
          <a:bodyPr anchor="t" rtlCol="false" tIns="0" lIns="0" bIns="0" rIns="0">
            <a:spAutoFit/>
          </a:bodyPr>
          <a:lstStyle/>
          <a:p>
            <a:pPr algn="ctr">
              <a:lnSpc>
                <a:spcPts val="3079"/>
              </a:lnSpc>
              <a:spcBef>
                <a:spcPct val="0"/>
              </a:spcBef>
            </a:pPr>
            <a:r>
              <a:rPr lang="en-US" sz="2199">
                <a:solidFill>
                  <a:srgbClr val="EEF2F5"/>
                </a:solidFill>
                <a:latin typeface="Open Sans Light Bold"/>
              </a:rPr>
              <a:t>Chemistry</a:t>
            </a:r>
          </a:p>
        </p:txBody>
      </p:sp>
      <p:sp>
        <p:nvSpPr>
          <p:cNvPr name="TextBox 45" id="45"/>
          <p:cNvSpPr txBox="true"/>
          <p:nvPr/>
        </p:nvSpPr>
        <p:spPr>
          <a:xfrm rot="0">
            <a:off x="12590964" y="9716770"/>
            <a:ext cx="1800091" cy="372745"/>
          </a:xfrm>
          <a:prstGeom prst="rect">
            <a:avLst/>
          </a:prstGeom>
        </p:spPr>
        <p:txBody>
          <a:bodyPr anchor="t" rtlCol="false" tIns="0" lIns="0" bIns="0" rIns="0">
            <a:spAutoFit/>
          </a:bodyPr>
          <a:lstStyle/>
          <a:p>
            <a:pPr algn="ctr">
              <a:lnSpc>
                <a:spcPts val="3079"/>
              </a:lnSpc>
              <a:spcBef>
                <a:spcPct val="0"/>
              </a:spcBef>
            </a:pPr>
            <a:r>
              <a:rPr lang="en-US" sz="2199">
                <a:solidFill>
                  <a:srgbClr val="EEF2F5"/>
                </a:solidFill>
                <a:latin typeface="Open Sans Light Bold"/>
              </a:rPr>
              <a:t>Chemistry</a:t>
            </a:r>
          </a:p>
        </p:txBody>
      </p:sp>
      <p:sp>
        <p:nvSpPr>
          <p:cNvPr name="TextBox 46" id="46"/>
          <p:cNvSpPr txBox="true"/>
          <p:nvPr/>
        </p:nvSpPr>
        <p:spPr>
          <a:xfrm rot="0">
            <a:off x="16366911" y="5521960"/>
            <a:ext cx="1800091" cy="372745"/>
          </a:xfrm>
          <a:prstGeom prst="rect">
            <a:avLst/>
          </a:prstGeom>
        </p:spPr>
        <p:txBody>
          <a:bodyPr anchor="t" rtlCol="false" tIns="0" lIns="0" bIns="0" rIns="0">
            <a:spAutoFit/>
          </a:bodyPr>
          <a:lstStyle/>
          <a:p>
            <a:pPr algn="ctr">
              <a:lnSpc>
                <a:spcPts val="3079"/>
              </a:lnSpc>
              <a:spcBef>
                <a:spcPct val="0"/>
              </a:spcBef>
            </a:pPr>
            <a:r>
              <a:rPr lang="en-US" sz="2199">
                <a:solidFill>
                  <a:srgbClr val="EEF2F5"/>
                </a:solidFill>
                <a:latin typeface="Open Sans Light Bold"/>
              </a:rPr>
              <a:t>Physics</a:t>
            </a:r>
          </a:p>
        </p:txBody>
      </p:sp>
      <p:sp>
        <p:nvSpPr>
          <p:cNvPr name="TextBox 47" id="47"/>
          <p:cNvSpPr txBox="true"/>
          <p:nvPr/>
        </p:nvSpPr>
        <p:spPr>
          <a:xfrm rot="0">
            <a:off x="10326103" y="5525770"/>
            <a:ext cx="1800091" cy="372745"/>
          </a:xfrm>
          <a:prstGeom prst="rect">
            <a:avLst/>
          </a:prstGeom>
        </p:spPr>
        <p:txBody>
          <a:bodyPr anchor="t" rtlCol="false" tIns="0" lIns="0" bIns="0" rIns="0">
            <a:spAutoFit/>
          </a:bodyPr>
          <a:lstStyle/>
          <a:p>
            <a:pPr algn="ctr">
              <a:lnSpc>
                <a:spcPts val="3079"/>
              </a:lnSpc>
              <a:spcBef>
                <a:spcPct val="0"/>
              </a:spcBef>
            </a:pPr>
            <a:r>
              <a:rPr lang="en-US" sz="2199">
                <a:solidFill>
                  <a:srgbClr val="EEF2F5"/>
                </a:solidFill>
                <a:latin typeface="Open Sans Light Bold"/>
              </a:rPr>
              <a:t>Physics</a:t>
            </a:r>
          </a:p>
        </p:txBody>
      </p:sp>
      <p:sp>
        <p:nvSpPr>
          <p:cNvPr name="TextBox 48" id="48"/>
          <p:cNvSpPr txBox="true"/>
          <p:nvPr/>
        </p:nvSpPr>
        <p:spPr>
          <a:xfrm rot="0">
            <a:off x="4321523" y="5689282"/>
            <a:ext cx="1800091" cy="372745"/>
          </a:xfrm>
          <a:prstGeom prst="rect">
            <a:avLst/>
          </a:prstGeom>
        </p:spPr>
        <p:txBody>
          <a:bodyPr anchor="t" rtlCol="false" tIns="0" lIns="0" bIns="0" rIns="0">
            <a:spAutoFit/>
          </a:bodyPr>
          <a:lstStyle/>
          <a:p>
            <a:pPr algn="ctr">
              <a:lnSpc>
                <a:spcPts val="3079"/>
              </a:lnSpc>
              <a:spcBef>
                <a:spcPct val="0"/>
              </a:spcBef>
            </a:pPr>
            <a:r>
              <a:rPr lang="en-US" sz="2199">
                <a:solidFill>
                  <a:srgbClr val="EEF2F5"/>
                </a:solidFill>
                <a:latin typeface="Open Sans Light Bold"/>
              </a:rPr>
              <a:t>Physics</a:t>
            </a:r>
          </a:p>
        </p:txBody>
      </p:sp>
      <p:grpSp>
        <p:nvGrpSpPr>
          <p:cNvPr name="Group 49" id="49"/>
          <p:cNvGrpSpPr/>
          <p:nvPr/>
        </p:nvGrpSpPr>
        <p:grpSpPr>
          <a:xfrm rot="0">
            <a:off x="16844486" y="5755481"/>
            <a:ext cx="1526858" cy="698182"/>
            <a:chOff x="0" y="0"/>
            <a:chExt cx="2035810" cy="930910"/>
          </a:xfrm>
        </p:grpSpPr>
        <p:sp>
          <p:nvSpPr>
            <p:cNvPr name="Freeform 50" id="50"/>
            <p:cNvSpPr/>
            <p:nvPr/>
          </p:nvSpPr>
          <p:spPr>
            <a:xfrm flipH="false" flipV="false" rot="0">
              <a:off x="45720" y="41910"/>
              <a:ext cx="1941830" cy="847090"/>
            </a:xfrm>
            <a:custGeom>
              <a:avLst/>
              <a:gdLst/>
              <a:ahLst/>
              <a:cxnLst/>
              <a:rect r="r" b="b" t="t" l="l"/>
              <a:pathLst>
                <a:path h="847090" w="1941830">
                  <a:moveTo>
                    <a:pt x="300990" y="203200"/>
                  </a:moveTo>
                  <a:cubicBezTo>
                    <a:pt x="787400" y="281940"/>
                    <a:pt x="853440" y="287020"/>
                    <a:pt x="956310" y="290830"/>
                  </a:cubicBezTo>
                  <a:cubicBezTo>
                    <a:pt x="1097280" y="295910"/>
                    <a:pt x="1353820" y="261620"/>
                    <a:pt x="1460500" y="287020"/>
                  </a:cubicBezTo>
                  <a:cubicBezTo>
                    <a:pt x="1515110" y="299720"/>
                    <a:pt x="1545590" y="320040"/>
                    <a:pt x="1577340" y="347980"/>
                  </a:cubicBezTo>
                  <a:cubicBezTo>
                    <a:pt x="1609090" y="375920"/>
                    <a:pt x="1638300" y="424180"/>
                    <a:pt x="1653540" y="457200"/>
                  </a:cubicBezTo>
                  <a:cubicBezTo>
                    <a:pt x="1663700" y="480060"/>
                    <a:pt x="1667510" y="496570"/>
                    <a:pt x="1668780" y="521970"/>
                  </a:cubicBezTo>
                  <a:cubicBezTo>
                    <a:pt x="1671320" y="557530"/>
                    <a:pt x="1668780" y="613410"/>
                    <a:pt x="1653540" y="654050"/>
                  </a:cubicBezTo>
                  <a:cubicBezTo>
                    <a:pt x="1638300" y="694690"/>
                    <a:pt x="1609090" y="734060"/>
                    <a:pt x="1577340" y="763270"/>
                  </a:cubicBezTo>
                  <a:cubicBezTo>
                    <a:pt x="1545590" y="791210"/>
                    <a:pt x="1511300" y="811530"/>
                    <a:pt x="1460500" y="825500"/>
                  </a:cubicBezTo>
                  <a:cubicBezTo>
                    <a:pt x="1380490" y="847090"/>
                    <a:pt x="1258570" y="842010"/>
                    <a:pt x="1135380" y="838200"/>
                  </a:cubicBezTo>
                  <a:cubicBezTo>
                    <a:pt x="974090" y="834390"/>
                    <a:pt x="723900" y="812800"/>
                    <a:pt x="574040" y="786130"/>
                  </a:cubicBezTo>
                  <a:cubicBezTo>
                    <a:pt x="472440" y="768350"/>
                    <a:pt x="396240" y="759460"/>
                    <a:pt x="320040" y="720090"/>
                  </a:cubicBezTo>
                  <a:cubicBezTo>
                    <a:pt x="242570" y="679450"/>
                    <a:pt x="140970" y="621030"/>
                    <a:pt x="114300" y="542290"/>
                  </a:cubicBezTo>
                  <a:cubicBezTo>
                    <a:pt x="83820" y="453390"/>
                    <a:pt x="125730" y="278130"/>
                    <a:pt x="181610" y="201930"/>
                  </a:cubicBezTo>
                  <a:cubicBezTo>
                    <a:pt x="227330" y="138430"/>
                    <a:pt x="294640" y="116840"/>
                    <a:pt x="388620" y="87630"/>
                  </a:cubicBezTo>
                  <a:cubicBezTo>
                    <a:pt x="553720" y="35560"/>
                    <a:pt x="942340" y="20320"/>
                    <a:pt x="1118870" y="10160"/>
                  </a:cubicBezTo>
                  <a:cubicBezTo>
                    <a:pt x="1217930" y="5080"/>
                    <a:pt x="1275080" y="0"/>
                    <a:pt x="1352550" y="8890"/>
                  </a:cubicBezTo>
                  <a:cubicBezTo>
                    <a:pt x="1432560" y="19050"/>
                    <a:pt x="1537970" y="64770"/>
                    <a:pt x="1592580" y="69850"/>
                  </a:cubicBezTo>
                  <a:cubicBezTo>
                    <a:pt x="1619250" y="72390"/>
                    <a:pt x="1631950" y="64770"/>
                    <a:pt x="1654810" y="67310"/>
                  </a:cubicBezTo>
                  <a:cubicBezTo>
                    <a:pt x="1684020" y="69850"/>
                    <a:pt x="1720850" y="77470"/>
                    <a:pt x="1751330" y="90170"/>
                  </a:cubicBezTo>
                  <a:cubicBezTo>
                    <a:pt x="1781810" y="102870"/>
                    <a:pt x="1811020" y="121920"/>
                    <a:pt x="1835150" y="143510"/>
                  </a:cubicBezTo>
                  <a:cubicBezTo>
                    <a:pt x="1859280" y="165100"/>
                    <a:pt x="1882140" y="193040"/>
                    <a:pt x="1898650" y="220980"/>
                  </a:cubicBezTo>
                  <a:cubicBezTo>
                    <a:pt x="1915160" y="248920"/>
                    <a:pt x="1927860" y="281940"/>
                    <a:pt x="1934210" y="313690"/>
                  </a:cubicBezTo>
                  <a:cubicBezTo>
                    <a:pt x="1940560" y="345440"/>
                    <a:pt x="1941830" y="381000"/>
                    <a:pt x="1938020" y="414020"/>
                  </a:cubicBezTo>
                  <a:cubicBezTo>
                    <a:pt x="1934210" y="447040"/>
                    <a:pt x="1922780" y="480060"/>
                    <a:pt x="1908810" y="509270"/>
                  </a:cubicBezTo>
                  <a:cubicBezTo>
                    <a:pt x="1894840" y="538480"/>
                    <a:pt x="1874520" y="567690"/>
                    <a:pt x="1851660" y="590550"/>
                  </a:cubicBezTo>
                  <a:cubicBezTo>
                    <a:pt x="1828800" y="614680"/>
                    <a:pt x="1799590" y="635000"/>
                    <a:pt x="1770380" y="650240"/>
                  </a:cubicBezTo>
                  <a:cubicBezTo>
                    <a:pt x="1741170" y="665480"/>
                    <a:pt x="1708150" y="674370"/>
                    <a:pt x="1676400" y="679450"/>
                  </a:cubicBezTo>
                  <a:cubicBezTo>
                    <a:pt x="1643380" y="684530"/>
                    <a:pt x="1609090" y="684530"/>
                    <a:pt x="1576070" y="678180"/>
                  </a:cubicBezTo>
                  <a:cubicBezTo>
                    <a:pt x="1544320" y="671830"/>
                    <a:pt x="1511300" y="660400"/>
                    <a:pt x="1482090" y="643890"/>
                  </a:cubicBezTo>
                  <a:cubicBezTo>
                    <a:pt x="1454150" y="628650"/>
                    <a:pt x="1426210" y="607060"/>
                    <a:pt x="1404620" y="582930"/>
                  </a:cubicBezTo>
                  <a:cubicBezTo>
                    <a:pt x="1383030" y="558800"/>
                    <a:pt x="1363980" y="529590"/>
                    <a:pt x="1350010" y="499110"/>
                  </a:cubicBezTo>
                  <a:cubicBezTo>
                    <a:pt x="1337310" y="468630"/>
                    <a:pt x="1327150" y="435610"/>
                    <a:pt x="1324610" y="402590"/>
                  </a:cubicBezTo>
                  <a:cubicBezTo>
                    <a:pt x="1322070" y="369570"/>
                    <a:pt x="1324610" y="334010"/>
                    <a:pt x="1332230" y="302260"/>
                  </a:cubicBezTo>
                  <a:cubicBezTo>
                    <a:pt x="1339850" y="270510"/>
                    <a:pt x="1352550" y="238760"/>
                    <a:pt x="1370330" y="210820"/>
                  </a:cubicBezTo>
                  <a:cubicBezTo>
                    <a:pt x="1388110" y="182880"/>
                    <a:pt x="1410970" y="156210"/>
                    <a:pt x="1436370" y="135890"/>
                  </a:cubicBezTo>
                  <a:cubicBezTo>
                    <a:pt x="1461770" y="115570"/>
                    <a:pt x="1492250" y="97790"/>
                    <a:pt x="1522730" y="86360"/>
                  </a:cubicBezTo>
                  <a:cubicBezTo>
                    <a:pt x="1553210" y="74930"/>
                    <a:pt x="1587500" y="68580"/>
                    <a:pt x="1620520" y="67310"/>
                  </a:cubicBezTo>
                  <a:cubicBezTo>
                    <a:pt x="1653540" y="66040"/>
                    <a:pt x="1687830" y="71120"/>
                    <a:pt x="1719580" y="80010"/>
                  </a:cubicBezTo>
                  <a:cubicBezTo>
                    <a:pt x="1751330" y="88900"/>
                    <a:pt x="1783080" y="104140"/>
                    <a:pt x="1809750" y="123190"/>
                  </a:cubicBezTo>
                  <a:cubicBezTo>
                    <a:pt x="1836420" y="142240"/>
                    <a:pt x="1861820" y="166370"/>
                    <a:pt x="1880870" y="193040"/>
                  </a:cubicBezTo>
                  <a:cubicBezTo>
                    <a:pt x="1899920" y="219710"/>
                    <a:pt x="1915160" y="250190"/>
                    <a:pt x="1925320" y="281940"/>
                  </a:cubicBezTo>
                  <a:cubicBezTo>
                    <a:pt x="1935480" y="313690"/>
                    <a:pt x="1940560" y="347980"/>
                    <a:pt x="1939290" y="381000"/>
                  </a:cubicBezTo>
                  <a:cubicBezTo>
                    <a:pt x="1938020" y="414020"/>
                    <a:pt x="1932940" y="448310"/>
                    <a:pt x="1921510" y="478790"/>
                  </a:cubicBezTo>
                  <a:cubicBezTo>
                    <a:pt x="1910080" y="509270"/>
                    <a:pt x="1893570" y="541020"/>
                    <a:pt x="1873250" y="566420"/>
                  </a:cubicBezTo>
                  <a:cubicBezTo>
                    <a:pt x="1852930" y="591820"/>
                    <a:pt x="1827530" y="614680"/>
                    <a:pt x="1799590" y="632460"/>
                  </a:cubicBezTo>
                  <a:cubicBezTo>
                    <a:pt x="1771650" y="650240"/>
                    <a:pt x="1739900" y="665480"/>
                    <a:pt x="1708150" y="673100"/>
                  </a:cubicBezTo>
                  <a:cubicBezTo>
                    <a:pt x="1676400" y="680720"/>
                    <a:pt x="1652270" y="683260"/>
                    <a:pt x="1609090" y="681990"/>
                  </a:cubicBezTo>
                  <a:cubicBezTo>
                    <a:pt x="1525270" y="679450"/>
                    <a:pt x="1355090" y="626110"/>
                    <a:pt x="1244600" y="622300"/>
                  </a:cubicBezTo>
                  <a:cubicBezTo>
                    <a:pt x="1153160" y="618490"/>
                    <a:pt x="1089660" y="645160"/>
                    <a:pt x="990600" y="643890"/>
                  </a:cubicBezTo>
                  <a:cubicBezTo>
                    <a:pt x="850900" y="642620"/>
                    <a:pt x="551180" y="676910"/>
                    <a:pt x="483870" y="589280"/>
                  </a:cubicBezTo>
                  <a:cubicBezTo>
                    <a:pt x="422910" y="510540"/>
                    <a:pt x="476250" y="234950"/>
                    <a:pt x="543560" y="189230"/>
                  </a:cubicBezTo>
                  <a:cubicBezTo>
                    <a:pt x="596900" y="153670"/>
                    <a:pt x="688340" y="231140"/>
                    <a:pt x="791210" y="246380"/>
                  </a:cubicBezTo>
                  <a:cubicBezTo>
                    <a:pt x="958850" y="270510"/>
                    <a:pt x="1330960" y="251460"/>
                    <a:pt x="1460500" y="287020"/>
                  </a:cubicBezTo>
                  <a:cubicBezTo>
                    <a:pt x="1517650" y="303530"/>
                    <a:pt x="1545590" y="320040"/>
                    <a:pt x="1577340" y="347980"/>
                  </a:cubicBezTo>
                  <a:cubicBezTo>
                    <a:pt x="1609090" y="375920"/>
                    <a:pt x="1638300" y="424180"/>
                    <a:pt x="1653540" y="457200"/>
                  </a:cubicBezTo>
                  <a:cubicBezTo>
                    <a:pt x="1663700" y="480060"/>
                    <a:pt x="1667510" y="496570"/>
                    <a:pt x="1668780" y="521970"/>
                  </a:cubicBezTo>
                  <a:cubicBezTo>
                    <a:pt x="1671320" y="557530"/>
                    <a:pt x="1663700" y="619760"/>
                    <a:pt x="1653540" y="654050"/>
                  </a:cubicBezTo>
                  <a:cubicBezTo>
                    <a:pt x="1645920" y="678180"/>
                    <a:pt x="1638300" y="693420"/>
                    <a:pt x="1621790" y="713740"/>
                  </a:cubicBezTo>
                  <a:cubicBezTo>
                    <a:pt x="1598930" y="741680"/>
                    <a:pt x="1553210" y="782320"/>
                    <a:pt x="1522730" y="801370"/>
                  </a:cubicBezTo>
                  <a:cubicBezTo>
                    <a:pt x="1501140" y="814070"/>
                    <a:pt x="1490980" y="820420"/>
                    <a:pt x="1460500" y="825500"/>
                  </a:cubicBezTo>
                  <a:cubicBezTo>
                    <a:pt x="1385570" y="839470"/>
                    <a:pt x="1172210" y="830580"/>
                    <a:pt x="1055370" y="821690"/>
                  </a:cubicBezTo>
                  <a:cubicBezTo>
                    <a:pt x="966470" y="814070"/>
                    <a:pt x="900430" y="793750"/>
                    <a:pt x="821690" y="786130"/>
                  </a:cubicBezTo>
                  <a:cubicBezTo>
                    <a:pt x="741680" y="778510"/>
                    <a:pt x="671830" y="789940"/>
                    <a:pt x="580390" y="774700"/>
                  </a:cubicBezTo>
                  <a:cubicBezTo>
                    <a:pt x="452120" y="754380"/>
                    <a:pt x="218440" y="695960"/>
                    <a:pt x="130810" y="647700"/>
                  </a:cubicBezTo>
                  <a:cubicBezTo>
                    <a:pt x="87630" y="623570"/>
                    <a:pt x="64770" y="595630"/>
                    <a:pt x="45720" y="571500"/>
                  </a:cubicBezTo>
                  <a:cubicBezTo>
                    <a:pt x="31750" y="553720"/>
                    <a:pt x="25400" y="542290"/>
                    <a:pt x="19050" y="520700"/>
                  </a:cubicBezTo>
                  <a:cubicBezTo>
                    <a:pt x="10160" y="491490"/>
                    <a:pt x="0" y="443230"/>
                    <a:pt x="5080" y="406400"/>
                  </a:cubicBezTo>
                  <a:cubicBezTo>
                    <a:pt x="10160" y="369570"/>
                    <a:pt x="24130" y="330200"/>
                    <a:pt x="45720" y="299720"/>
                  </a:cubicBezTo>
                  <a:cubicBezTo>
                    <a:pt x="67310" y="269240"/>
                    <a:pt x="99060" y="241300"/>
                    <a:pt x="132080" y="223520"/>
                  </a:cubicBezTo>
                  <a:cubicBezTo>
                    <a:pt x="165100" y="205740"/>
                    <a:pt x="212090" y="196850"/>
                    <a:pt x="243840" y="195580"/>
                  </a:cubicBezTo>
                  <a:cubicBezTo>
                    <a:pt x="265430" y="194310"/>
                    <a:pt x="300990" y="203200"/>
                    <a:pt x="300990" y="203200"/>
                  </a:cubicBezTo>
                </a:path>
              </a:pathLst>
            </a:custGeom>
            <a:solidFill>
              <a:srgbClr val="071C42"/>
            </a:solidFill>
            <a:ln>
              <a:noFill/>
            </a:ln>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28700" y="601417"/>
            <a:ext cx="16230600" cy="0"/>
          </a:xfrm>
          <a:prstGeom prst="line">
            <a:avLst/>
          </a:prstGeom>
          <a:ln cap="flat" w="19050">
            <a:solidFill>
              <a:srgbClr val="D9D9D9"/>
            </a:solidFill>
            <a:prstDash val="solid"/>
            <a:headEnd type="none" len="sm" w="sm"/>
            <a:tailEnd type="none" len="sm" w="sm"/>
          </a:ln>
        </p:spPr>
      </p:sp>
      <p:sp>
        <p:nvSpPr>
          <p:cNvPr name="Freeform 3" id="3"/>
          <p:cNvSpPr/>
          <p:nvPr/>
        </p:nvSpPr>
        <p:spPr>
          <a:xfrm flipH="false" flipV="false" rot="0">
            <a:off x="7404871" y="3433497"/>
            <a:ext cx="8127642" cy="6605556"/>
          </a:xfrm>
          <a:custGeom>
            <a:avLst/>
            <a:gdLst/>
            <a:ahLst/>
            <a:cxnLst/>
            <a:rect r="r" b="b" t="t" l="l"/>
            <a:pathLst>
              <a:path h="6605556" w="8127642">
                <a:moveTo>
                  <a:pt x="0" y="0"/>
                </a:moveTo>
                <a:lnTo>
                  <a:pt x="8127642" y="0"/>
                </a:lnTo>
                <a:lnTo>
                  <a:pt x="8127642" y="6605556"/>
                </a:lnTo>
                <a:lnTo>
                  <a:pt x="0" y="66055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755537" y="0"/>
            <a:ext cx="7532463" cy="5143500"/>
            <a:chOff x="0" y="0"/>
            <a:chExt cx="1785473" cy="1219200"/>
          </a:xfrm>
        </p:grpSpPr>
        <p:sp>
          <p:nvSpPr>
            <p:cNvPr name="Freeform 5" id="5"/>
            <p:cNvSpPr/>
            <p:nvPr/>
          </p:nvSpPr>
          <p:spPr>
            <a:xfrm flipH="false" flipV="false" rot="0">
              <a:off x="0" y="0"/>
              <a:ext cx="1785473" cy="1219200"/>
            </a:xfrm>
            <a:custGeom>
              <a:avLst/>
              <a:gdLst/>
              <a:ahLst/>
              <a:cxnLst/>
              <a:rect r="r" b="b" t="t" l="l"/>
              <a:pathLst>
                <a:path h="1219200" w="1785473">
                  <a:moveTo>
                    <a:pt x="0" y="0"/>
                  </a:moveTo>
                  <a:lnTo>
                    <a:pt x="1785473" y="0"/>
                  </a:lnTo>
                  <a:lnTo>
                    <a:pt x="1785473" y="1219200"/>
                  </a:lnTo>
                  <a:lnTo>
                    <a:pt x="0" y="1219200"/>
                  </a:lnTo>
                  <a:close/>
                </a:path>
              </a:pathLst>
            </a:custGeom>
            <a:solidFill>
              <a:srgbClr val="3DCAB1"/>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0755537" y="5143500"/>
            <a:ext cx="7532463" cy="5143500"/>
            <a:chOff x="0" y="0"/>
            <a:chExt cx="1785473" cy="1219200"/>
          </a:xfrm>
        </p:grpSpPr>
        <p:sp>
          <p:nvSpPr>
            <p:cNvPr name="Freeform 8" id="8"/>
            <p:cNvSpPr/>
            <p:nvPr/>
          </p:nvSpPr>
          <p:spPr>
            <a:xfrm flipH="false" flipV="false" rot="0">
              <a:off x="0" y="0"/>
              <a:ext cx="1785473" cy="1219200"/>
            </a:xfrm>
            <a:custGeom>
              <a:avLst/>
              <a:gdLst/>
              <a:ahLst/>
              <a:cxnLst/>
              <a:rect r="r" b="b" t="t" l="l"/>
              <a:pathLst>
                <a:path h="1219200" w="1785473">
                  <a:moveTo>
                    <a:pt x="0" y="0"/>
                  </a:moveTo>
                  <a:lnTo>
                    <a:pt x="1785473" y="0"/>
                  </a:lnTo>
                  <a:lnTo>
                    <a:pt x="1785473" y="1219200"/>
                  </a:lnTo>
                  <a:lnTo>
                    <a:pt x="0" y="1219200"/>
                  </a:lnTo>
                  <a:close/>
                </a:path>
              </a:pathLst>
            </a:custGeom>
            <a:solidFill>
              <a:srgbClr val="071C42"/>
            </a:solidFill>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4301390" y="794843"/>
            <a:ext cx="8127642" cy="6605556"/>
          </a:xfrm>
          <a:custGeom>
            <a:avLst/>
            <a:gdLst/>
            <a:ahLst/>
            <a:cxnLst/>
            <a:rect r="r" b="b" t="t" l="l"/>
            <a:pathLst>
              <a:path h="6605556" w="8127642">
                <a:moveTo>
                  <a:pt x="0" y="0"/>
                </a:moveTo>
                <a:lnTo>
                  <a:pt x="8127641" y="0"/>
                </a:lnTo>
                <a:lnTo>
                  <a:pt x="8127641" y="6605556"/>
                </a:lnTo>
                <a:lnTo>
                  <a:pt x="0" y="66055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466906" y="-50226"/>
            <a:ext cx="8737245" cy="5243953"/>
          </a:xfrm>
          <a:custGeom>
            <a:avLst/>
            <a:gdLst/>
            <a:ahLst/>
            <a:cxnLst/>
            <a:rect r="r" b="b" t="t" l="l"/>
            <a:pathLst>
              <a:path h="5243953" w="8737245">
                <a:moveTo>
                  <a:pt x="0" y="0"/>
                </a:moveTo>
                <a:lnTo>
                  <a:pt x="8737245" y="0"/>
                </a:lnTo>
                <a:lnTo>
                  <a:pt x="8737245" y="5243952"/>
                </a:lnTo>
                <a:lnTo>
                  <a:pt x="0" y="5243952"/>
                </a:lnTo>
                <a:lnTo>
                  <a:pt x="0" y="0"/>
                </a:lnTo>
                <a:close/>
              </a:path>
            </a:pathLst>
          </a:custGeom>
          <a:blipFill>
            <a:blip r:embed="rId4"/>
            <a:stretch>
              <a:fillRect l="0" t="0" r="0" b="0"/>
            </a:stretch>
          </a:blipFill>
        </p:spPr>
      </p:sp>
      <p:sp>
        <p:nvSpPr>
          <p:cNvPr name="Freeform 12" id="12"/>
          <p:cNvSpPr/>
          <p:nvPr/>
        </p:nvSpPr>
        <p:spPr>
          <a:xfrm flipH="false" flipV="false" rot="0">
            <a:off x="527057" y="5143500"/>
            <a:ext cx="8616943" cy="5127240"/>
          </a:xfrm>
          <a:custGeom>
            <a:avLst/>
            <a:gdLst/>
            <a:ahLst/>
            <a:cxnLst/>
            <a:rect r="r" b="b" t="t" l="l"/>
            <a:pathLst>
              <a:path h="5127240" w="8616943">
                <a:moveTo>
                  <a:pt x="0" y="0"/>
                </a:moveTo>
                <a:lnTo>
                  <a:pt x="8616943" y="0"/>
                </a:lnTo>
                <a:lnTo>
                  <a:pt x="8616943" y="5127240"/>
                </a:lnTo>
                <a:lnTo>
                  <a:pt x="0" y="5127240"/>
                </a:lnTo>
                <a:lnTo>
                  <a:pt x="0" y="0"/>
                </a:lnTo>
                <a:close/>
              </a:path>
            </a:pathLst>
          </a:custGeom>
          <a:blipFill>
            <a:blip r:embed="rId5"/>
            <a:stretch>
              <a:fillRect l="0" t="0" r="0" b="0"/>
            </a:stretch>
          </a:blipFill>
        </p:spPr>
      </p:sp>
      <p:sp>
        <p:nvSpPr>
          <p:cNvPr name="Freeform 13" id="13"/>
          <p:cNvSpPr/>
          <p:nvPr/>
        </p:nvSpPr>
        <p:spPr>
          <a:xfrm flipH="false" flipV="false" rot="0">
            <a:off x="11434368" y="239817"/>
            <a:ext cx="6174801" cy="4663867"/>
          </a:xfrm>
          <a:custGeom>
            <a:avLst/>
            <a:gdLst/>
            <a:ahLst/>
            <a:cxnLst/>
            <a:rect r="r" b="b" t="t" l="l"/>
            <a:pathLst>
              <a:path h="4663867" w="6174801">
                <a:moveTo>
                  <a:pt x="0" y="0"/>
                </a:moveTo>
                <a:lnTo>
                  <a:pt x="6174801" y="0"/>
                </a:lnTo>
                <a:lnTo>
                  <a:pt x="6174801" y="4663866"/>
                </a:lnTo>
                <a:lnTo>
                  <a:pt x="0" y="4663866"/>
                </a:lnTo>
                <a:lnTo>
                  <a:pt x="0" y="0"/>
                </a:lnTo>
                <a:close/>
              </a:path>
            </a:pathLst>
          </a:custGeom>
          <a:blipFill>
            <a:blip r:embed="rId6"/>
            <a:stretch>
              <a:fillRect l="0" t="0" r="-95947" b="0"/>
            </a:stretch>
          </a:blipFill>
        </p:spPr>
      </p:sp>
      <p:sp>
        <p:nvSpPr>
          <p:cNvPr name="Freeform 14" id="14"/>
          <p:cNvSpPr/>
          <p:nvPr/>
        </p:nvSpPr>
        <p:spPr>
          <a:xfrm flipH="false" flipV="false" rot="0">
            <a:off x="11468692" y="5375187"/>
            <a:ext cx="6036847" cy="4663867"/>
          </a:xfrm>
          <a:custGeom>
            <a:avLst/>
            <a:gdLst/>
            <a:ahLst/>
            <a:cxnLst/>
            <a:rect r="r" b="b" t="t" l="l"/>
            <a:pathLst>
              <a:path h="4663867" w="6036847">
                <a:moveTo>
                  <a:pt x="0" y="0"/>
                </a:moveTo>
                <a:lnTo>
                  <a:pt x="6036848" y="0"/>
                </a:lnTo>
                <a:lnTo>
                  <a:pt x="6036848" y="4663866"/>
                </a:lnTo>
                <a:lnTo>
                  <a:pt x="0" y="4663866"/>
                </a:lnTo>
                <a:lnTo>
                  <a:pt x="0" y="0"/>
                </a:lnTo>
                <a:close/>
              </a:path>
            </a:pathLst>
          </a:custGeom>
          <a:blipFill>
            <a:blip r:embed="rId6"/>
            <a:stretch>
              <a:fillRect l="-100424" t="0" r="0" b="0"/>
            </a:stretch>
          </a:blipFill>
        </p:spPr>
      </p:sp>
      <p:sp>
        <p:nvSpPr>
          <p:cNvPr name="TextBox 15" id="15"/>
          <p:cNvSpPr txBox="true"/>
          <p:nvPr/>
        </p:nvSpPr>
        <p:spPr>
          <a:xfrm rot="0">
            <a:off x="8068329" y="985175"/>
            <a:ext cx="2687208" cy="424815"/>
          </a:xfrm>
          <a:prstGeom prst="rect">
            <a:avLst/>
          </a:prstGeom>
        </p:spPr>
        <p:txBody>
          <a:bodyPr anchor="t" rtlCol="false" tIns="0" lIns="0" bIns="0" rIns="0">
            <a:spAutoFit/>
          </a:bodyPr>
          <a:lstStyle/>
          <a:p>
            <a:pPr>
              <a:lnSpc>
                <a:spcPts val="3360"/>
              </a:lnSpc>
            </a:pPr>
            <a:r>
              <a:rPr lang="en-US" sz="2400">
                <a:solidFill>
                  <a:srgbClr val="FFFFFF"/>
                </a:solidFill>
                <a:latin typeface="Poppins Bold"/>
              </a:rPr>
              <a:t>Solution 1</a:t>
            </a:r>
          </a:p>
        </p:txBody>
      </p:sp>
      <p:sp>
        <p:nvSpPr>
          <p:cNvPr name="TextBox 16" id="16"/>
          <p:cNvSpPr txBox="true"/>
          <p:nvPr/>
        </p:nvSpPr>
        <p:spPr>
          <a:xfrm rot="0">
            <a:off x="8068329" y="5747589"/>
            <a:ext cx="2687208" cy="424815"/>
          </a:xfrm>
          <a:prstGeom prst="rect">
            <a:avLst/>
          </a:prstGeom>
        </p:spPr>
        <p:txBody>
          <a:bodyPr anchor="t" rtlCol="false" tIns="0" lIns="0" bIns="0" rIns="0">
            <a:spAutoFit/>
          </a:bodyPr>
          <a:lstStyle/>
          <a:p>
            <a:pPr>
              <a:lnSpc>
                <a:spcPts val="3360"/>
              </a:lnSpc>
            </a:pPr>
            <a:r>
              <a:rPr lang="en-US" sz="2400">
                <a:solidFill>
                  <a:srgbClr val="FFFFFF"/>
                </a:solidFill>
                <a:latin typeface="Poppins Bold"/>
              </a:rPr>
              <a:t>Solution 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EF2F5"/>
        </a:solidFill>
      </p:bgPr>
    </p:bg>
    <p:spTree>
      <p:nvGrpSpPr>
        <p:cNvPr id="1" name=""/>
        <p:cNvGrpSpPr/>
        <p:nvPr/>
      </p:nvGrpSpPr>
      <p:grpSpPr>
        <a:xfrm>
          <a:off x="0" y="0"/>
          <a:ext cx="0" cy="0"/>
          <a:chOff x="0" y="0"/>
          <a:chExt cx="0" cy="0"/>
        </a:xfrm>
      </p:grpSpPr>
      <p:grpSp>
        <p:nvGrpSpPr>
          <p:cNvPr name="Group 2" id="2"/>
          <p:cNvGrpSpPr/>
          <p:nvPr/>
        </p:nvGrpSpPr>
        <p:grpSpPr>
          <a:xfrm rot="0">
            <a:off x="0" y="7215070"/>
            <a:ext cx="18288000" cy="3073179"/>
            <a:chOff x="0" y="0"/>
            <a:chExt cx="4816593" cy="809397"/>
          </a:xfrm>
        </p:grpSpPr>
        <p:sp>
          <p:nvSpPr>
            <p:cNvPr name="Freeform 3" id="3"/>
            <p:cNvSpPr/>
            <p:nvPr/>
          </p:nvSpPr>
          <p:spPr>
            <a:xfrm flipH="false" flipV="false" rot="0">
              <a:off x="0" y="0"/>
              <a:ext cx="4816592" cy="809397"/>
            </a:xfrm>
            <a:custGeom>
              <a:avLst/>
              <a:gdLst/>
              <a:ahLst/>
              <a:cxnLst/>
              <a:rect r="r" b="b" t="t" l="l"/>
              <a:pathLst>
                <a:path h="809397" w="4816592">
                  <a:moveTo>
                    <a:pt x="0" y="0"/>
                  </a:moveTo>
                  <a:lnTo>
                    <a:pt x="4816592" y="0"/>
                  </a:lnTo>
                  <a:lnTo>
                    <a:pt x="4816592" y="809397"/>
                  </a:lnTo>
                  <a:lnTo>
                    <a:pt x="0" y="809397"/>
                  </a:lnTo>
                  <a:close/>
                </a:path>
              </a:pathLst>
            </a:custGeom>
            <a:solidFill>
              <a:srgbClr val="071C42"/>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0" y="9999516"/>
            <a:ext cx="6212838" cy="288733"/>
            <a:chOff x="0" y="0"/>
            <a:chExt cx="1636303" cy="76045"/>
          </a:xfrm>
        </p:grpSpPr>
        <p:sp>
          <p:nvSpPr>
            <p:cNvPr name="Freeform 6" id="6"/>
            <p:cNvSpPr/>
            <p:nvPr/>
          </p:nvSpPr>
          <p:spPr>
            <a:xfrm flipH="false" flipV="false" rot="0">
              <a:off x="0" y="0"/>
              <a:ext cx="1636303" cy="76045"/>
            </a:xfrm>
            <a:custGeom>
              <a:avLst/>
              <a:gdLst/>
              <a:ahLst/>
              <a:cxnLst/>
              <a:rect r="r" b="b" t="t" l="l"/>
              <a:pathLst>
                <a:path h="76045" w="1636303">
                  <a:moveTo>
                    <a:pt x="0" y="0"/>
                  </a:moveTo>
                  <a:lnTo>
                    <a:pt x="1636303" y="0"/>
                  </a:lnTo>
                  <a:lnTo>
                    <a:pt x="1636303" y="76045"/>
                  </a:lnTo>
                  <a:lnTo>
                    <a:pt x="0" y="76045"/>
                  </a:lnTo>
                  <a:close/>
                </a:path>
              </a:pathLst>
            </a:custGeom>
            <a:solidFill>
              <a:srgbClr val="3DCAB1"/>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rot="0">
            <a:off x="1028700" y="601417"/>
            <a:ext cx="16230600" cy="0"/>
          </a:xfrm>
          <a:prstGeom prst="line">
            <a:avLst/>
          </a:prstGeom>
          <a:ln cap="flat" w="19050">
            <a:solidFill>
              <a:srgbClr val="D9D9D9"/>
            </a:solidFill>
            <a:prstDash val="solid"/>
            <a:headEnd type="none" len="sm" w="sm"/>
            <a:tailEnd type="none" len="sm" w="sm"/>
          </a:ln>
        </p:spPr>
      </p:sp>
      <p:sp>
        <p:nvSpPr>
          <p:cNvPr name="Freeform 9" id="9"/>
          <p:cNvSpPr/>
          <p:nvPr/>
        </p:nvSpPr>
        <p:spPr>
          <a:xfrm flipH="false" flipV="false" rot="0">
            <a:off x="6406648" y="7637240"/>
            <a:ext cx="11202463" cy="2228838"/>
          </a:xfrm>
          <a:custGeom>
            <a:avLst/>
            <a:gdLst/>
            <a:ahLst/>
            <a:cxnLst/>
            <a:rect r="r" b="b" t="t" l="l"/>
            <a:pathLst>
              <a:path h="2228838" w="11202463">
                <a:moveTo>
                  <a:pt x="0" y="0"/>
                </a:moveTo>
                <a:lnTo>
                  <a:pt x="11202463" y="0"/>
                </a:lnTo>
                <a:lnTo>
                  <a:pt x="11202463" y="2228838"/>
                </a:lnTo>
                <a:lnTo>
                  <a:pt x="0" y="2228838"/>
                </a:lnTo>
                <a:lnTo>
                  <a:pt x="0" y="0"/>
                </a:lnTo>
                <a:close/>
              </a:path>
            </a:pathLst>
          </a:custGeom>
          <a:blipFill>
            <a:blip r:embed="rId2"/>
            <a:stretch>
              <a:fillRect l="0" t="0" r="0" b="0"/>
            </a:stretch>
          </a:blipFill>
        </p:spPr>
      </p:sp>
      <p:sp>
        <p:nvSpPr>
          <p:cNvPr name="Freeform 10" id="10"/>
          <p:cNvSpPr/>
          <p:nvPr/>
        </p:nvSpPr>
        <p:spPr>
          <a:xfrm flipH="false" flipV="false" rot="0">
            <a:off x="16539193" y="7903934"/>
            <a:ext cx="9005307" cy="6565688"/>
          </a:xfrm>
          <a:custGeom>
            <a:avLst/>
            <a:gdLst/>
            <a:ahLst/>
            <a:cxnLst/>
            <a:rect r="r" b="b" t="t" l="l"/>
            <a:pathLst>
              <a:path h="6565688" w="9005307">
                <a:moveTo>
                  <a:pt x="0" y="0"/>
                </a:moveTo>
                <a:lnTo>
                  <a:pt x="9005308" y="0"/>
                </a:lnTo>
                <a:lnTo>
                  <a:pt x="9005308" y="6565688"/>
                </a:lnTo>
                <a:lnTo>
                  <a:pt x="0" y="65656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297764" y="601417"/>
            <a:ext cx="8672305" cy="6039130"/>
          </a:xfrm>
          <a:custGeom>
            <a:avLst/>
            <a:gdLst/>
            <a:ahLst/>
            <a:cxnLst/>
            <a:rect r="r" b="b" t="t" l="l"/>
            <a:pathLst>
              <a:path h="6039130" w="8672305">
                <a:moveTo>
                  <a:pt x="0" y="0"/>
                </a:moveTo>
                <a:lnTo>
                  <a:pt x="8672305" y="0"/>
                </a:lnTo>
                <a:lnTo>
                  <a:pt x="8672305" y="6039130"/>
                </a:lnTo>
                <a:lnTo>
                  <a:pt x="0" y="6039130"/>
                </a:lnTo>
                <a:lnTo>
                  <a:pt x="0" y="0"/>
                </a:lnTo>
                <a:close/>
              </a:path>
            </a:pathLst>
          </a:custGeom>
          <a:blipFill>
            <a:blip r:embed="rId5"/>
            <a:stretch>
              <a:fillRect l="0" t="0" r="0" b="0"/>
            </a:stretch>
          </a:blipFill>
        </p:spPr>
      </p:sp>
      <p:sp>
        <p:nvSpPr>
          <p:cNvPr name="Freeform 12" id="12"/>
          <p:cNvSpPr/>
          <p:nvPr/>
        </p:nvSpPr>
        <p:spPr>
          <a:xfrm flipH="false" flipV="false" rot="0">
            <a:off x="9144000" y="601417"/>
            <a:ext cx="8789539" cy="6035037"/>
          </a:xfrm>
          <a:custGeom>
            <a:avLst/>
            <a:gdLst/>
            <a:ahLst/>
            <a:cxnLst/>
            <a:rect r="r" b="b" t="t" l="l"/>
            <a:pathLst>
              <a:path h="6035037" w="8789539">
                <a:moveTo>
                  <a:pt x="0" y="0"/>
                </a:moveTo>
                <a:lnTo>
                  <a:pt x="8789539" y="0"/>
                </a:lnTo>
                <a:lnTo>
                  <a:pt x="8789539" y="6035037"/>
                </a:lnTo>
                <a:lnTo>
                  <a:pt x="0" y="6035037"/>
                </a:lnTo>
                <a:lnTo>
                  <a:pt x="0" y="0"/>
                </a:lnTo>
                <a:close/>
              </a:path>
            </a:pathLst>
          </a:custGeom>
          <a:blipFill>
            <a:blip r:embed="rId6"/>
            <a:stretch>
              <a:fillRect l="0" t="0" r="0" b="0"/>
            </a:stretch>
          </a:blipFill>
        </p:spPr>
      </p:sp>
      <p:sp>
        <p:nvSpPr>
          <p:cNvPr name="TextBox 13" id="13"/>
          <p:cNvSpPr txBox="true"/>
          <p:nvPr/>
        </p:nvSpPr>
        <p:spPr>
          <a:xfrm rot="0">
            <a:off x="297764" y="7846784"/>
            <a:ext cx="7599273" cy="1752600"/>
          </a:xfrm>
          <a:prstGeom prst="rect">
            <a:avLst/>
          </a:prstGeom>
        </p:spPr>
        <p:txBody>
          <a:bodyPr anchor="t" rtlCol="false" tIns="0" lIns="0" bIns="0" rIns="0">
            <a:spAutoFit/>
          </a:bodyPr>
          <a:lstStyle/>
          <a:p>
            <a:pPr>
              <a:lnSpc>
                <a:spcPts val="6719"/>
              </a:lnSpc>
            </a:pPr>
            <a:r>
              <a:rPr lang="en-US" sz="5599">
                <a:solidFill>
                  <a:srgbClr val="FFFFFF"/>
                </a:solidFill>
                <a:latin typeface="Poppins Bold"/>
              </a:rPr>
              <a:t>Normalizovani podaci</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668504"/>
            <a:chOff x="0" y="0"/>
            <a:chExt cx="4816593" cy="966190"/>
          </a:xfrm>
        </p:grpSpPr>
        <p:sp>
          <p:nvSpPr>
            <p:cNvPr name="Freeform 3" id="3"/>
            <p:cNvSpPr/>
            <p:nvPr/>
          </p:nvSpPr>
          <p:spPr>
            <a:xfrm flipH="false" flipV="false" rot="0">
              <a:off x="0" y="0"/>
              <a:ext cx="4816592" cy="966190"/>
            </a:xfrm>
            <a:custGeom>
              <a:avLst/>
              <a:gdLst/>
              <a:ahLst/>
              <a:cxnLst/>
              <a:rect r="r" b="b" t="t" l="l"/>
              <a:pathLst>
                <a:path h="966190" w="4816592">
                  <a:moveTo>
                    <a:pt x="0" y="0"/>
                  </a:moveTo>
                  <a:lnTo>
                    <a:pt x="4816592" y="0"/>
                  </a:lnTo>
                  <a:lnTo>
                    <a:pt x="4816592" y="966190"/>
                  </a:lnTo>
                  <a:lnTo>
                    <a:pt x="0" y="966190"/>
                  </a:lnTo>
                  <a:close/>
                </a:path>
              </a:pathLst>
            </a:custGeom>
            <a:solidFill>
              <a:srgbClr val="071C42"/>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3786888" y="629992"/>
            <a:ext cx="6267753" cy="5093974"/>
          </a:xfrm>
          <a:custGeom>
            <a:avLst/>
            <a:gdLst/>
            <a:ahLst/>
            <a:cxnLst/>
            <a:rect r="r" b="b" t="t" l="l"/>
            <a:pathLst>
              <a:path h="5093974" w="6267753">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0" y="3027850"/>
            <a:ext cx="6212838" cy="288733"/>
            <a:chOff x="0" y="0"/>
            <a:chExt cx="1636303" cy="76045"/>
          </a:xfrm>
        </p:grpSpPr>
        <p:sp>
          <p:nvSpPr>
            <p:cNvPr name="Freeform 7" id="7"/>
            <p:cNvSpPr/>
            <p:nvPr/>
          </p:nvSpPr>
          <p:spPr>
            <a:xfrm flipH="false" flipV="false" rot="0">
              <a:off x="0" y="0"/>
              <a:ext cx="1636303" cy="76045"/>
            </a:xfrm>
            <a:custGeom>
              <a:avLst/>
              <a:gdLst/>
              <a:ahLst/>
              <a:cxnLst/>
              <a:rect r="r" b="b" t="t" l="l"/>
              <a:pathLst>
                <a:path h="76045" w="1636303">
                  <a:moveTo>
                    <a:pt x="0" y="0"/>
                  </a:moveTo>
                  <a:lnTo>
                    <a:pt x="1636303" y="0"/>
                  </a:lnTo>
                  <a:lnTo>
                    <a:pt x="1636303" y="76045"/>
                  </a:lnTo>
                  <a:lnTo>
                    <a:pt x="0" y="76045"/>
                  </a:lnTo>
                  <a:close/>
                </a:path>
              </a:pathLst>
            </a:custGeom>
            <a:solidFill>
              <a:srgbClr val="3DCAB1"/>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rot="0">
            <a:off x="1028700" y="601417"/>
            <a:ext cx="16230600" cy="0"/>
          </a:xfrm>
          <a:prstGeom prst="line">
            <a:avLst/>
          </a:prstGeom>
          <a:ln cap="flat" w="19050">
            <a:solidFill>
              <a:srgbClr val="D9D9D9"/>
            </a:solidFill>
            <a:prstDash val="solid"/>
            <a:headEnd type="none" len="sm" w="sm"/>
            <a:tailEnd type="none" len="sm" w="sm"/>
          </a:ln>
        </p:spPr>
      </p:sp>
      <p:sp>
        <p:nvSpPr>
          <p:cNvPr name="Freeform 10" id="10"/>
          <p:cNvSpPr/>
          <p:nvPr/>
        </p:nvSpPr>
        <p:spPr>
          <a:xfrm flipH="false" flipV="false" rot="0">
            <a:off x="7831243" y="4026546"/>
            <a:ext cx="6264162" cy="5827635"/>
          </a:xfrm>
          <a:custGeom>
            <a:avLst/>
            <a:gdLst/>
            <a:ahLst/>
            <a:cxnLst/>
            <a:rect r="r" b="b" t="t" l="l"/>
            <a:pathLst>
              <a:path h="5827635" w="6264162">
                <a:moveTo>
                  <a:pt x="0" y="0"/>
                </a:moveTo>
                <a:lnTo>
                  <a:pt x="6264163" y="0"/>
                </a:lnTo>
                <a:lnTo>
                  <a:pt x="6264163" y="5827635"/>
                </a:lnTo>
                <a:lnTo>
                  <a:pt x="0" y="5827635"/>
                </a:lnTo>
                <a:lnTo>
                  <a:pt x="0" y="0"/>
                </a:lnTo>
                <a:close/>
              </a:path>
            </a:pathLst>
          </a:custGeom>
          <a:blipFill>
            <a:blip r:embed="rId4"/>
            <a:stretch>
              <a:fillRect l="0" t="0" r="0" b="0"/>
            </a:stretch>
          </a:blipFill>
        </p:spPr>
      </p:sp>
      <p:sp>
        <p:nvSpPr>
          <p:cNvPr name="Freeform 11" id="11"/>
          <p:cNvSpPr/>
          <p:nvPr/>
        </p:nvSpPr>
        <p:spPr>
          <a:xfrm flipH="false" flipV="false" rot="0">
            <a:off x="1028700" y="4022087"/>
            <a:ext cx="6278206" cy="5832094"/>
          </a:xfrm>
          <a:custGeom>
            <a:avLst/>
            <a:gdLst/>
            <a:ahLst/>
            <a:cxnLst/>
            <a:rect r="r" b="b" t="t" l="l"/>
            <a:pathLst>
              <a:path h="5832094" w="6278206">
                <a:moveTo>
                  <a:pt x="0" y="0"/>
                </a:moveTo>
                <a:lnTo>
                  <a:pt x="6278206" y="0"/>
                </a:lnTo>
                <a:lnTo>
                  <a:pt x="6278206" y="5832094"/>
                </a:lnTo>
                <a:lnTo>
                  <a:pt x="0" y="5832094"/>
                </a:lnTo>
                <a:lnTo>
                  <a:pt x="0" y="0"/>
                </a:lnTo>
                <a:close/>
              </a:path>
            </a:pathLst>
          </a:custGeom>
          <a:blipFill>
            <a:blip r:embed="rId5"/>
            <a:stretch>
              <a:fillRect l="0" t="0" r="0" b="0"/>
            </a:stretch>
          </a:blipFill>
        </p:spPr>
      </p:sp>
      <p:sp>
        <p:nvSpPr>
          <p:cNvPr name="TextBox 12" id="12"/>
          <p:cNvSpPr txBox="true"/>
          <p:nvPr/>
        </p:nvSpPr>
        <p:spPr>
          <a:xfrm rot="0">
            <a:off x="1028700" y="971550"/>
            <a:ext cx="6240367" cy="1752600"/>
          </a:xfrm>
          <a:prstGeom prst="rect">
            <a:avLst/>
          </a:prstGeom>
        </p:spPr>
        <p:txBody>
          <a:bodyPr anchor="t" rtlCol="false" tIns="0" lIns="0" bIns="0" rIns="0">
            <a:spAutoFit/>
          </a:bodyPr>
          <a:lstStyle/>
          <a:p>
            <a:pPr>
              <a:lnSpc>
                <a:spcPts val="6719"/>
              </a:lnSpc>
            </a:pPr>
            <a:r>
              <a:rPr lang="en-US" sz="5599">
                <a:solidFill>
                  <a:srgbClr val="FFFFFF"/>
                </a:solidFill>
                <a:latin typeface="Poppins Bold"/>
              </a:rPr>
              <a:t>Hijerarhijsko klasterovanje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304689" y="5934101"/>
            <a:ext cx="3509493" cy="424815"/>
          </a:xfrm>
          <a:prstGeom prst="rect">
            <a:avLst/>
          </a:prstGeom>
        </p:spPr>
        <p:txBody>
          <a:bodyPr anchor="t" rtlCol="false" tIns="0" lIns="0" bIns="0" rIns="0">
            <a:spAutoFit/>
          </a:bodyPr>
          <a:lstStyle/>
          <a:p>
            <a:pPr>
              <a:lnSpc>
                <a:spcPts val="3360"/>
              </a:lnSpc>
            </a:pPr>
            <a:r>
              <a:rPr lang="en-US" sz="2400">
                <a:solidFill>
                  <a:srgbClr val="FFFFFF"/>
                </a:solidFill>
                <a:latin typeface="Poppins Bold"/>
              </a:rPr>
              <a:t>Problem 2</a:t>
            </a:r>
          </a:p>
        </p:txBody>
      </p:sp>
      <p:sp>
        <p:nvSpPr>
          <p:cNvPr name="TextBox 3" id="3"/>
          <p:cNvSpPr txBox="true"/>
          <p:nvPr/>
        </p:nvSpPr>
        <p:spPr>
          <a:xfrm rot="0">
            <a:off x="7304689" y="6539839"/>
            <a:ext cx="3678622" cy="2889885"/>
          </a:xfrm>
          <a:prstGeom prst="rect">
            <a:avLst/>
          </a:prstGeom>
        </p:spPr>
        <p:txBody>
          <a:bodyPr anchor="t" rtlCol="false" tIns="0" lIns="0" bIns="0" rIns="0">
            <a:spAutoFit/>
          </a:bodyPr>
          <a:lstStyle/>
          <a:p>
            <a:pPr>
              <a:lnSpc>
                <a:spcPts val="2880"/>
              </a:lnSpc>
            </a:pPr>
            <a:r>
              <a:rPr lang="en-US" sz="1800">
                <a:solidFill>
                  <a:srgbClr val="FFFFFF"/>
                </a:solidFill>
                <a:latin typeface="Poppins"/>
              </a:rPr>
              <a:t>In the presentation session, the background can be filled with information that is arranged systematically and effectively concerning an interesting topic to be used as material for discussion at the opening of the presentation session. </a:t>
            </a:r>
          </a:p>
        </p:txBody>
      </p:sp>
      <p:grpSp>
        <p:nvGrpSpPr>
          <p:cNvPr name="Group 4" id="4"/>
          <p:cNvGrpSpPr/>
          <p:nvPr/>
        </p:nvGrpSpPr>
        <p:grpSpPr>
          <a:xfrm rot="0">
            <a:off x="0" y="5143500"/>
            <a:ext cx="18288000" cy="5143500"/>
            <a:chOff x="0" y="0"/>
            <a:chExt cx="4334933" cy="1219200"/>
          </a:xfrm>
        </p:grpSpPr>
        <p:sp>
          <p:nvSpPr>
            <p:cNvPr name="Freeform 5" id="5"/>
            <p:cNvSpPr/>
            <p:nvPr/>
          </p:nvSpPr>
          <p:spPr>
            <a:xfrm flipH="false" flipV="false" rot="0">
              <a:off x="0" y="0"/>
              <a:ext cx="4334933" cy="1219200"/>
            </a:xfrm>
            <a:custGeom>
              <a:avLst/>
              <a:gdLst/>
              <a:ahLst/>
              <a:cxnLst/>
              <a:rect r="r" b="b" t="t" l="l"/>
              <a:pathLst>
                <a:path h="1219200" w="4334933">
                  <a:moveTo>
                    <a:pt x="0" y="0"/>
                  </a:moveTo>
                  <a:lnTo>
                    <a:pt x="4334933" y="0"/>
                  </a:lnTo>
                  <a:lnTo>
                    <a:pt x="4334933" y="1219200"/>
                  </a:lnTo>
                  <a:lnTo>
                    <a:pt x="0" y="1219200"/>
                  </a:lnTo>
                  <a:close/>
                </a:path>
              </a:pathLst>
            </a:custGeom>
            <a:solidFill>
              <a:srgbClr val="071C42"/>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AutoShape 7" id="7"/>
          <p:cNvSpPr/>
          <p:nvPr/>
        </p:nvSpPr>
        <p:spPr>
          <a:xfrm rot="0">
            <a:off x="1028700" y="601417"/>
            <a:ext cx="16230600" cy="0"/>
          </a:xfrm>
          <a:prstGeom prst="line">
            <a:avLst/>
          </a:prstGeom>
          <a:ln cap="flat" w="19050">
            <a:solidFill>
              <a:srgbClr val="D9D9D9"/>
            </a:solidFill>
            <a:prstDash val="solid"/>
            <a:headEnd type="none" len="sm" w="sm"/>
            <a:tailEnd type="none" len="sm" w="sm"/>
          </a:ln>
        </p:spPr>
      </p:sp>
      <p:sp>
        <p:nvSpPr>
          <p:cNvPr name="Freeform 8" id="8"/>
          <p:cNvSpPr/>
          <p:nvPr/>
        </p:nvSpPr>
        <p:spPr>
          <a:xfrm flipH="false" flipV="false" rot="0">
            <a:off x="1028700" y="103570"/>
            <a:ext cx="3383287" cy="5039930"/>
          </a:xfrm>
          <a:custGeom>
            <a:avLst/>
            <a:gdLst/>
            <a:ahLst/>
            <a:cxnLst/>
            <a:rect r="r" b="b" t="t" l="l"/>
            <a:pathLst>
              <a:path h="5039930" w="3383287">
                <a:moveTo>
                  <a:pt x="0" y="0"/>
                </a:moveTo>
                <a:lnTo>
                  <a:pt x="3383287" y="0"/>
                </a:lnTo>
                <a:lnTo>
                  <a:pt x="3383287" y="5039930"/>
                </a:lnTo>
                <a:lnTo>
                  <a:pt x="0" y="5039930"/>
                </a:lnTo>
                <a:lnTo>
                  <a:pt x="0" y="0"/>
                </a:lnTo>
                <a:close/>
              </a:path>
            </a:pathLst>
          </a:custGeom>
          <a:blipFill>
            <a:blip r:embed="rId2"/>
            <a:stretch>
              <a:fillRect l="0" t="0" r="0" b="0"/>
            </a:stretch>
          </a:blipFill>
        </p:spPr>
      </p:sp>
      <p:sp>
        <p:nvSpPr>
          <p:cNvPr name="Freeform 9" id="9"/>
          <p:cNvSpPr/>
          <p:nvPr/>
        </p:nvSpPr>
        <p:spPr>
          <a:xfrm flipH="false" flipV="false" rot="0">
            <a:off x="5002033" y="103570"/>
            <a:ext cx="3365123" cy="5039930"/>
          </a:xfrm>
          <a:custGeom>
            <a:avLst/>
            <a:gdLst/>
            <a:ahLst/>
            <a:cxnLst/>
            <a:rect r="r" b="b" t="t" l="l"/>
            <a:pathLst>
              <a:path h="5039930" w="3365123">
                <a:moveTo>
                  <a:pt x="0" y="0"/>
                </a:moveTo>
                <a:lnTo>
                  <a:pt x="3365123" y="0"/>
                </a:lnTo>
                <a:lnTo>
                  <a:pt x="3365123" y="5039930"/>
                </a:lnTo>
                <a:lnTo>
                  <a:pt x="0" y="5039930"/>
                </a:lnTo>
                <a:lnTo>
                  <a:pt x="0" y="0"/>
                </a:lnTo>
                <a:close/>
              </a:path>
            </a:pathLst>
          </a:custGeom>
          <a:blipFill>
            <a:blip r:embed="rId3"/>
            <a:stretch>
              <a:fillRect l="0" t="0" r="0" b="0"/>
            </a:stretch>
          </a:blipFill>
        </p:spPr>
      </p:sp>
      <p:sp>
        <p:nvSpPr>
          <p:cNvPr name="Freeform 10" id="10"/>
          <p:cNvSpPr/>
          <p:nvPr/>
        </p:nvSpPr>
        <p:spPr>
          <a:xfrm flipH="false" flipV="false" rot="0">
            <a:off x="8850224" y="103570"/>
            <a:ext cx="3344398" cy="5039930"/>
          </a:xfrm>
          <a:custGeom>
            <a:avLst/>
            <a:gdLst/>
            <a:ahLst/>
            <a:cxnLst/>
            <a:rect r="r" b="b" t="t" l="l"/>
            <a:pathLst>
              <a:path h="5039930" w="3344398">
                <a:moveTo>
                  <a:pt x="0" y="0"/>
                </a:moveTo>
                <a:lnTo>
                  <a:pt x="3344398" y="0"/>
                </a:lnTo>
                <a:lnTo>
                  <a:pt x="3344398" y="5039930"/>
                </a:lnTo>
                <a:lnTo>
                  <a:pt x="0" y="5039930"/>
                </a:lnTo>
                <a:lnTo>
                  <a:pt x="0" y="0"/>
                </a:lnTo>
                <a:close/>
              </a:path>
            </a:pathLst>
          </a:custGeom>
          <a:blipFill>
            <a:blip r:embed="rId4"/>
            <a:stretch>
              <a:fillRect l="0" t="0" r="0" b="0"/>
            </a:stretch>
          </a:blipFill>
        </p:spPr>
      </p:sp>
      <p:sp>
        <p:nvSpPr>
          <p:cNvPr name="Freeform 11" id="11"/>
          <p:cNvSpPr/>
          <p:nvPr/>
        </p:nvSpPr>
        <p:spPr>
          <a:xfrm flipH="false" flipV="false" rot="0">
            <a:off x="1028700" y="5143500"/>
            <a:ext cx="3421062" cy="5143500"/>
          </a:xfrm>
          <a:custGeom>
            <a:avLst/>
            <a:gdLst/>
            <a:ahLst/>
            <a:cxnLst/>
            <a:rect r="r" b="b" t="t" l="l"/>
            <a:pathLst>
              <a:path h="5143500" w="3421062">
                <a:moveTo>
                  <a:pt x="0" y="0"/>
                </a:moveTo>
                <a:lnTo>
                  <a:pt x="3421063" y="0"/>
                </a:lnTo>
                <a:lnTo>
                  <a:pt x="3421063" y="5143500"/>
                </a:lnTo>
                <a:lnTo>
                  <a:pt x="0" y="5143500"/>
                </a:lnTo>
                <a:lnTo>
                  <a:pt x="0" y="0"/>
                </a:lnTo>
                <a:close/>
              </a:path>
            </a:pathLst>
          </a:custGeom>
          <a:blipFill>
            <a:blip r:embed="rId5"/>
            <a:stretch>
              <a:fillRect l="0" t="0" r="0" b="0"/>
            </a:stretch>
          </a:blipFill>
        </p:spPr>
      </p:sp>
      <p:sp>
        <p:nvSpPr>
          <p:cNvPr name="Freeform 12" id="12"/>
          <p:cNvSpPr/>
          <p:nvPr/>
        </p:nvSpPr>
        <p:spPr>
          <a:xfrm flipH="false" flipV="false" rot="0">
            <a:off x="4932831" y="5143500"/>
            <a:ext cx="3434325" cy="5143500"/>
          </a:xfrm>
          <a:custGeom>
            <a:avLst/>
            <a:gdLst/>
            <a:ahLst/>
            <a:cxnLst/>
            <a:rect r="r" b="b" t="t" l="l"/>
            <a:pathLst>
              <a:path h="5143500" w="3434325">
                <a:moveTo>
                  <a:pt x="0" y="0"/>
                </a:moveTo>
                <a:lnTo>
                  <a:pt x="3434325" y="0"/>
                </a:lnTo>
                <a:lnTo>
                  <a:pt x="3434325" y="5143500"/>
                </a:lnTo>
                <a:lnTo>
                  <a:pt x="0" y="5143500"/>
                </a:lnTo>
                <a:lnTo>
                  <a:pt x="0" y="0"/>
                </a:lnTo>
                <a:close/>
              </a:path>
            </a:pathLst>
          </a:custGeom>
          <a:blipFill>
            <a:blip r:embed="rId6"/>
            <a:stretch>
              <a:fillRect l="0" t="0" r="0" b="0"/>
            </a:stretch>
          </a:blipFill>
        </p:spPr>
      </p:sp>
      <p:sp>
        <p:nvSpPr>
          <p:cNvPr name="Freeform 13" id="13"/>
          <p:cNvSpPr/>
          <p:nvPr/>
        </p:nvSpPr>
        <p:spPr>
          <a:xfrm flipH="false" flipV="false" rot="0">
            <a:off x="8893611" y="5143500"/>
            <a:ext cx="3301409" cy="5143500"/>
          </a:xfrm>
          <a:custGeom>
            <a:avLst/>
            <a:gdLst/>
            <a:ahLst/>
            <a:cxnLst/>
            <a:rect r="r" b="b" t="t" l="l"/>
            <a:pathLst>
              <a:path h="5143500" w="3301409">
                <a:moveTo>
                  <a:pt x="0" y="0"/>
                </a:moveTo>
                <a:lnTo>
                  <a:pt x="3301409" y="0"/>
                </a:lnTo>
                <a:lnTo>
                  <a:pt x="3301409" y="5143500"/>
                </a:lnTo>
                <a:lnTo>
                  <a:pt x="0" y="5143500"/>
                </a:lnTo>
                <a:lnTo>
                  <a:pt x="0" y="0"/>
                </a:lnTo>
                <a:close/>
              </a:path>
            </a:pathLst>
          </a:custGeom>
          <a:blipFill>
            <a:blip r:embed="rId7"/>
            <a:stretch>
              <a:fillRect l="0" t="0" r="0" b="0"/>
            </a:stretch>
          </a:blipFill>
        </p:spPr>
      </p:sp>
      <p:sp>
        <p:nvSpPr>
          <p:cNvPr name="TextBox 14" id="14"/>
          <p:cNvSpPr txBox="true"/>
          <p:nvPr/>
        </p:nvSpPr>
        <p:spPr>
          <a:xfrm rot="0">
            <a:off x="13030179" y="2300002"/>
            <a:ext cx="4581079" cy="580390"/>
          </a:xfrm>
          <a:prstGeom prst="rect">
            <a:avLst/>
          </a:prstGeom>
        </p:spPr>
        <p:txBody>
          <a:bodyPr anchor="t" rtlCol="false" tIns="0" lIns="0" bIns="0" rIns="0">
            <a:spAutoFit/>
          </a:bodyPr>
          <a:lstStyle/>
          <a:p>
            <a:pPr algn="ctr">
              <a:lnSpc>
                <a:spcPts val="4759"/>
              </a:lnSpc>
            </a:pPr>
            <a:r>
              <a:rPr lang="en-US" sz="3399">
                <a:solidFill>
                  <a:srgbClr val="071C42"/>
                </a:solidFill>
                <a:latin typeface="Open Sans Extra Bold"/>
              </a:rPr>
              <a:t>euklidsko rastojanje</a:t>
            </a:r>
          </a:p>
        </p:txBody>
      </p:sp>
      <p:sp>
        <p:nvSpPr>
          <p:cNvPr name="TextBox 15" id="15"/>
          <p:cNvSpPr txBox="true"/>
          <p:nvPr/>
        </p:nvSpPr>
        <p:spPr>
          <a:xfrm rot="0">
            <a:off x="13030179" y="7091680"/>
            <a:ext cx="4581079" cy="1180465"/>
          </a:xfrm>
          <a:prstGeom prst="rect">
            <a:avLst/>
          </a:prstGeom>
        </p:spPr>
        <p:txBody>
          <a:bodyPr anchor="t" rtlCol="false" tIns="0" lIns="0" bIns="0" rIns="0">
            <a:spAutoFit/>
          </a:bodyPr>
          <a:lstStyle/>
          <a:p>
            <a:pPr algn="ctr">
              <a:lnSpc>
                <a:spcPts val="4759"/>
              </a:lnSpc>
            </a:pPr>
            <a:r>
              <a:rPr lang="en-US" sz="3399">
                <a:solidFill>
                  <a:srgbClr val="EEF2F5"/>
                </a:solidFill>
                <a:latin typeface="Open Sans Extra Bold"/>
              </a:rPr>
              <a:t>kosinusno rastojanje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28700" y="601417"/>
            <a:ext cx="16230600" cy="0"/>
          </a:xfrm>
          <a:prstGeom prst="line">
            <a:avLst/>
          </a:prstGeom>
          <a:ln cap="flat" w="19050">
            <a:solidFill>
              <a:srgbClr val="D9D9D9"/>
            </a:solidFill>
            <a:prstDash val="solid"/>
            <a:headEnd type="none" len="sm" w="sm"/>
            <a:tailEnd type="none" len="sm" w="sm"/>
          </a:ln>
        </p:spPr>
      </p:sp>
      <p:grpSp>
        <p:nvGrpSpPr>
          <p:cNvPr name="Group 3" id="3"/>
          <p:cNvGrpSpPr/>
          <p:nvPr/>
        </p:nvGrpSpPr>
        <p:grpSpPr>
          <a:xfrm rot="0">
            <a:off x="0" y="0"/>
            <a:ext cx="7352672" cy="10287000"/>
            <a:chOff x="0" y="0"/>
            <a:chExt cx="1936506" cy="2709333"/>
          </a:xfrm>
        </p:grpSpPr>
        <p:sp>
          <p:nvSpPr>
            <p:cNvPr name="Freeform 4" id="4"/>
            <p:cNvSpPr/>
            <p:nvPr/>
          </p:nvSpPr>
          <p:spPr>
            <a:xfrm flipH="false" flipV="false" rot="0">
              <a:off x="0" y="0"/>
              <a:ext cx="1936506" cy="2709333"/>
            </a:xfrm>
            <a:custGeom>
              <a:avLst/>
              <a:gdLst/>
              <a:ahLst/>
              <a:cxnLst/>
              <a:rect r="r" b="b" t="t" l="l"/>
              <a:pathLst>
                <a:path h="2709333" w="1936506">
                  <a:moveTo>
                    <a:pt x="0" y="0"/>
                  </a:moveTo>
                  <a:lnTo>
                    <a:pt x="1936506" y="0"/>
                  </a:lnTo>
                  <a:lnTo>
                    <a:pt x="1936506" y="2709333"/>
                  </a:lnTo>
                  <a:lnTo>
                    <a:pt x="0" y="2709333"/>
                  </a:lnTo>
                  <a:close/>
                </a:path>
              </a:pathLst>
            </a:custGeom>
            <a:solidFill>
              <a:srgbClr val="071C42"/>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589731" y="7183004"/>
            <a:ext cx="6267753" cy="5093974"/>
          </a:xfrm>
          <a:custGeom>
            <a:avLst/>
            <a:gdLst/>
            <a:ahLst/>
            <a:cxnLst/>
            <a:rect r="r" b="b" t="t" l="l"/>
            <a:pathLst>
              <a:path h="5093974" w="6267753">
                <a:moveTo>
                  <a:pt x="0" y="0"/>
                </a:moveTo>
                <a:lnTo>
                  <a:pt x="6267753" y="0"/>
                </a:lnTo>
                <a:lnTo>
                  <a:pt x="6267753"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0" y="0"/>
            <a:ext cx="6212838" cy="288733"/>
            <a:chOff x="0" y="0"/>
            <a:chExt cx="1636303" cy="76045"/>
          </a:xfrm>
        </p:grpSpPr>
        <p:sp>
          <p:nvSpPr>
            <p:cNvPr name="Freeform 8" id="8"/>
            <p:cNvSpPr/>
            <p:nvPr/>
          </p:nvSpPr>
          <p:spPr>
            <a:xfrm flipH="false" flipV="false" rot="0">
              <a:off x="0" y="0"/>
              <a:ext cx="1636303" cy="76045"/>
            </a:xfrm>
            <a:custGeom>
              <a:avLst/>
              <a:gdLst/>
              <a:ahLst/>
              <a:cxnLst/>
              <a:rect r="r" b="b" t="t" l="l"/>
              <a:pathLst>
                <a:path h="76045" w="1636303">
                  <a:moveTo>
                    <a:pt x="0" y="0"/>
                  </a:moveTo>
                  <a:lnTo>
                    <a:pt x="1636303" y="0"/>
                  </a:lnTo>
                  <a:lnTo>
                    <a:pt x="1636303" y="76045"/>
                  </a:lnTo>
                  <a:lnTo>
                    <a:pt x="0" y="76045"/>
                  </a:lnTo>
                  <a:close/>
                </a:path>
              </a:pathLst>
            </a:custGeom>
            <a:solidFill>
              <a:srgbClr val="3DCAB1"/>
            </a:solidFill>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7491956" y="2117540"/>
            <a:ext cx="10390313" cy="5790435"/>
          </a:xfrm>
          <a:custGeom>
            <a:avLst/>
            <a:gdLst/>
            <a:ahLst/>
            <a:cxnLst/>
            <a:rect r="r" b="b" t="t" l="l"/>
            <a:pathLst>
              <a:path h="5790435" w="10390313">
                <a:moveTo>
                  <a:pt x="0" y="0"/>
                </a:moveTo>
                <a:lnTo>
                  <a:pt x="10390313" y="0"/>
                </a:lnTo>
                <a:lnTo>
                  <a:pt x="10390313" y="5790435"/>
                </a:lnTo>
                <a:lnTo>
                  <a:pt x="0" y="5790435"/>
                </a:lnTo>
                <a:lnTo>
                  <a:pt x="0" y="0"/>
                </a:lnTo>
                <a:close/>
              </a:path>
            </a:pathLst>
          </a:custGeom>
          <a:blipFill>
            <a:blip r:embed="rId4"/>
            <a:stretch>
              <a:fillRect l="0" t="0" r="0" b="0"/>
            </a:stretch>
          </a:blipFill>
        </p:spPr>
      </p:sp>
      <p:sp>
        <p:nvSpPr>
          <p:cNvPr name="Freeform 11" id="11"/>
          <p:cNvSpPr/>
          <p:nvPr/>
        </p:nvSpPr>
        <p:spPr>
          <a:xfrm flipH="false" flipV="false" rot="0">
            <a:off x="561993" y="3234669"/>
            <a:ext cx="6228685" cy="6026830"/>
          </a:xfrm>
          <a:custGeom>
            <a:avLst/>
            <a:gdLst/>
            <a:ahLst/>
            <a:cxnLst/>
            <a:rect r="r" b="b" t="t" l="l"/>
            <a:pathLst>
              <a:path h="6026830" w="6228685">
                <a:moveTo>
                  <a:pt x="0" y="0"/>
                </a:moveTo>
                <a:lnTo>
                  <a:pt x="6228685" y="0"/>
                </a:lnTo>
                <a:lnTo>
                  <a:pt x="6228685" y="6026829"/>
                </a:lnTo>
                <a:lnTo>
                  <a:pt x="0" y="6026829"/>
                </a:lnTo>
                <a:lnTo>
                  <a:pt x="0" y="0"/>
                </a:lnTo>
                <a:close/>
              </a:path>
            </a:pathLst>
          </a:custGeom>
          <a:blipFill>
            <a:blip r:embed="rId5"/>
            <a:stretch>
              <a:fillRect l="0" t="0" r="0" b="0"/>
            </a:stretch>
          </a:blipFill>
        </p:spPr>
      </p:sp>
      <p:sp>
        <p:nvSpPr>
          <p:cNvPr name="TextBox 12" id="12"/>
          <p:cNvSpPr txBox="true"/>
          <p:nvPr/>
        </p:nvSpPr>
        <p:spPr>
          <a:xfrm rot="0">
            <a:off x="561993" y="1212665"/>
            <a:ext cx="5179295" cy="1752600"/>
          </a:xfrm>
          <a:prstGeom prst="rect">
            <a:avLst/>
          </a:prstGeom>
        </p:spPr>
        <p:txBody>
          <a:bodyPr anchor="t" rtlCol="false" tIns="0" lIns="0" bIns="0" rIns="0">
            <a:spAutoFit/>
          </a:bodyPr>
          <a:lstStyle/>
          <a:p>
            <a:pPr>
              <a:lnSpc>
                <a:spcPts val="6719"/>
              </a:lnSpc>
            </a:pPr>
            <a:r>
              <a:rPr lang="en-US" sz="5599">
                <a:solidFill>
                  <a:srgbClr val="FFFFFF"/>
                </a:solidFill>
                <a:latin typeface="Poppins Bold"/>
              </a:rPr>
              <a:t>Pravila pridruživanja</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0"/>
            <a:ext cx="9144000" cy="9972571"/>
            <a:chOff x="0" y="0"/>
            <a:chExt cx="2167467" cy="2363869"/>
          </a:xfrm>
        </p:grpSpPr>
        <p:sp>
          <p:nvSpPr>
            <p:cNvPr name="Freeform 3" id="3"/>
            <p:cNvSpPr/>
            <p:nvPr/>
          </p:nvSpPr>
          <p:spPr>
            <a:xfrm flipH="false" flipV="false" rot="0">
              <a:off x="0" y="0"/>
              <a:ext cx="2167467" cy="2363869"/>
            </a:xfrm>
            <a:custGeom>
              <a:avLst/>
              <a:gdLst/>
              <a:ahLst/>
              <a:cxnLst/>
              <a:rect r="r" b="b" t="t" l="l"/>
              <a:pathLst>
                <a:path h="2363869" w="2167467">
                  <a:moveTo>
                    <a:pt x="0" y="0"/>
                  </a:moveTo>
                  <a:lnTo>
                    <a:pt x="2167467" y="0"/>
                  </a:lnTo>
                  <a:lnTo>
                    <a:pt x="2167467" y="2363869"/>
                  </a:lnTo>
                  <a:lnTo>
                    <a:pt x="0" y="2363869"/>
                  </a:lnTo>
                  <a:close/>
                </a:path>
              </a:pathLst>
            </a:custGeom>
            <a:solidFill>
              <a:srgbClr val="3DCAB1"/>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rot="0">
            <a:off x="1028700" y="601417"/>
            <a:ext cx="16230600" cy="0"/>
          </a:xfrm>
          <a:prstGeom prst="line">
            <a:avLst/>
          </a:prstGeom>
          <a:ln cap="flat" w="19050">
            <a:solidFill>
              <a:srgbClr val="D9D9D9"/>
            </a:solidFill>
            <a:prstDash val="solid"/>
            <a:headEnd type="none" len="sm" w="sm"/>
            <a:tailEnd type="none" len="sm" w="sm"/>
          </a:ln>
        </p:spPr>
      </p:sp>
      <p:sp>
        <p:nvSpPr>
          <p:cNvPr name="Freeform 6" id="6"/>
          <p:cNvSpPr/>
          <p:nvPr/>
        </p:nvSpPr>
        <p:spPr>
          <a:xfrm flipH="false" flipV="false" rot="0">
            <a:off x="-1201801" y="5219620"/>
            <a:ext cx="8127642" cy="6605556"/>
          </a:xfrm>
          <a:custGeom>
            <a:avLst/>
            <a:gdLst/>
            <a:ahLst/>
            <a:cxnLst/>
            <a:rect r="r" b="b" t="t" l="l"/>
            <a:pathLst>
              <a:path h="6605556" w="8127642">
                <a:moveTo>
                  <a:pt x="0" y="0"/>
                </a:moveTo>
                <a:lnTo>
                  <a:pt x="8127642" y="0"/>
                </a:lnTo>
                <a:lnTo>
                  <a:pt x="8127642" y="6605556"/>
                </a:lnTo>
                <a:lnTo>
                  <a:pt x="0" y="66055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08331" y="2012830"/>
            <a:ext cx="8585947" cy="6132819"/>
          </a:xfrm>
          <a:custGeom>
            <a:avLst/>
            <a:gdLst/>
            <a:ahLst/>
            <a:cxnLst/>
            <a:rect r="r" b="b" t="t" l="l"/>
            <a:pathLst>
              <a:path h="6132819" w="8585947">
                <a:moveTo>
                  <a:pt x="0" y="0"/>
                </a:moveTo>
                <a:lnTo>
                  <a:pt x="8585947" y="0"/>
                </a:lnTo>
                <a:lnTo>
                  <a:pt x="8585947" y="6132819"/>
                </a:lnTo>
                <a:lnTo>
                  <a:pt x="0" y="6132819"/>
                </a:lnTo>
                <a:lnTo>
                  <a:pt x="0" y="0"/>
                </a:lnTo>
                <a:close/>
              </a:path>
            </a:pathLst>
          </a:custGeom>
          <a:blipFill>
            <a:blip r:embed="rId4"/>
            <a:stretch>
              <a:fillRect l="0" t="0" r="0" b="0"/>
            </a:stretch>
          </a:blipFill>
        </p:spPr>
      </p:sp>
      <p:sp>
        <p:nvSpPr>
          <p:cNvPr name="Freeform 8" id="8"/>
          <p:cNvSpPr/>
          <p:nvPr/>
        </p:nvSpPr>
        <p:spPr>
          <a:xfrm flipH="false" flipV="false" rot="0">
            <a:off x="9850486" y="1427253"/>
            <a:ext cx="7731029" cy="7432494"/>
          </a:xfrm>
          <a:custGeom>
            <a:avLst/>
            <a:gdLst/>
            <a:ahLst/>
            <a:cxnLst/>
            <a:rect r="r" b="b" t="t" l="l"/>
            <a:pathLst>
              <a:path h="7432494" w="7731029">
                <a:moveTo>
                  <a:pt x="0" y="0"/>
                </a:moveTo>
                <a:lnTo>
                  <a:pt x="7731028" y="0"/>
                </a:lnTo>
                <a:lnTo>
                  <a:pt x="7731028" y="7432494"/>
                </a:lnTo>
                <a:lnTo>
                  <a:pt x="0" y="7432494"/>
                </a:lnTo>
                <a:lnTo>
                  <a:pt x="0" y="0"/>
                </a:lnTo>
                <a:close/>
              </a:path>
            </a:pathLst>
          </a:custGeom>
          <a:blipFill>
            <a:blip r:embed="rId5"/>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314473"/>
            <a:ext cx="9144000" cy="10601473"/>
            <a:chOff x="0" y="0"/>
            <a:chExt cx="2167467" cy="2512942"/>
          </a:xfrm>
        </p:grpSpPr>
        <p:sp>
          <p:nvSpPr>
            <p:cNvPr name="Freeform 3" id="3"/>
            <p:cNvSpPr/>
            <p:nvPr/>
          </p:nvSpPr>
          <p:spPr>
            <a:xfrm flipH="false" flipV="false" rot="0">
              <a:off x="0" y="0"/>
              <a:ext cx="2167467" cy="2512942"/>
            </a:xfrm>
            <a:custGeom>
              <a:avLst/>
              <a:gdLst/>
              <a:ahLst/>
              <a:cxnLst/>
              <a:rect r="r" b="b" t="t" l="l"/>
              <a:pathLst>
                <a:path h="2512942" w="2167467">
                  <a:moveTo>
                    <a:pt x="0" y="0"/>
                  </a:moveTo>
                  <a:lnTo>
                    <a:pt x="2167467" y="0"/>
                  </a:lnTo>
                  <a:lnTo>
                    <a:pt x="2167467" y="2512942"/>
                  </a:lnTo>
                  <a:lnTo>
                    <a:pt x="0" y="2512942"/>
                  </a:lnTo>
                  <a:close/>
                </a:path>
              </a:pathLst>
            </a:custGeom>
            <a:solidFill>
              <a:srgbClr val="071C42"/>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rot="0">
            <a:off x="1028700" y="601417"/>
            <a:ext cx="16230600" cy="0"/>
          </a:xfrm>
          <a:prstGeom prst="line">
            <a:avLst/>
          </a:prstGeom>
          <a:ln cap="flat" w="19050">
            <a:solidFill>
              <a:srgbClr val="D9D9D9"/>
            </a:solidFill>
            <a:prstDash val="solid"/>
            <a:headEnd type="none" len="sm" w="sm"/>
            <a:tailEnd type="none" len="sm" w="sm"/>
          </a:ln>
        </p:spPr>
      </p:sp>
      <p:sp>
        <p:nvSpPr>
          <p:cNvPr name="Freeform 6" id="6"/>
          <p:cNvSpPr/>
          <p:nvPr/>
        </p:nvSpPr>
        <p:spPr>
          <a:xfrm flipH="false" flipV="false" rot="0">
            <a:off x="-1491186" y="4986263"/>
            <a:ext cx="8215545" cy="6243815"/>
          </a:xfrm>
          <a:custGeom>
            <a:avLst/>
            <a:gdLst/>
            <a:ahLst/>
            <a:cxnLst/>
            <a:rect r="r" b="b" t="t" l="l"/>
            <a:pathLst>
              <a:path h="6243815" w="8215545">
                <a:moveTo>
                  <a:pt x="0" y="0"/>
                </a:moveTo>
                <a:lnTo>
                  <a:pt x="8215545" y="0"/>
                </a:lnTo>
                <a:lnTo>
                  <a:pt x="8215545" y="6243815"/>
                </a:lnTo>
                <a:lnTo>
                  <a:pt x="0" y="62438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50599" y="1955740"/>
            <a:ext cx="8474224" cy="6375520"/>
          </a:xfrm>
          <a:custGeom>
            <a:avLst/>
            <a:gdLst/>
            <a:ahLst/>
            <a:cxnLst/>
            <a:rect r="r" b="b" t="t" l="l"/>
            <a:pathLst>
              <a:path h="6375520" w="8474224">
                <a:moveTo>
                  <a:pt x="0" y="0"/>
                </a:moveTo>
                <a:lnTo>
                  <a:pt x="8474224" y="0"/>
                </a:lnTo>
                <a:lnTo>
                  <a:pt x="8474224" y="6375520"/>
                </a:lnTo>
                <a:lnTo>
                  <a:pt x="0" y="6375520"/>
                </a:lnTo>
                <a:lnTo>
                  <a:pt x="0" y="0"/>
                </a:lnTo>
                <a:close/>
              </a:path>
            </a:pathLst>
          </a:custGeom>
          <a:blipFill>
            <a:blip r:embed="rId4"/>
            <a:stretch>
              <a:fillRect l="0" t="0" r="0" b="0"/>
            </a:stretch>
          </a:blipFill>
        </p:spPr>
      </p:sp>
      <p:sp>
        <p:nvSpPr>
          <p:cNvPr name="Freeform 8" id="8"/>
          <p:cNvSpPr/>
          <p:nvPr/>
        </p:nvSpPr>
        <p:spPr>
          <a:xfrm flipH="false" flipV="false" rot="0">
            <a:off x="9657016" y="1282646"/>
            <a:ext cx="8117968" cy="7721708"/>
          </a:xfrm>
          <a:custGeom>
            <a:avLst/>
            <a:gdLst/>
            <a:ahLst/>
            <a:cxnLst/>
            <a:rect r="r" b="b" t="t" l="l"/>
            <a:pathLst>
              <a:path h="7721708" w="8117968">
                <a:moveTo>
                  <a:pt x="0" y="0"/>
                </a:moveTo>
                <a:lnTo>
                  <a:pt x="8117968" y="0"/>
                </a:lnTo>
                <a:lnTo>
                  <a:pt x="8117968" y="7721708"/>
                </a:lnTo>
                <a:lnTo>
                  <a:pt x="0" y="7721708"/>
                </a:lnTo>
                <a:lnTo>
                  <a:pt x="0" y="0"/>
                </a:lnTo>
                <a:close/>
              </a:path>
            </a:pathLst>
          </a:custGeom>
          <a:blipFill>
            <a:blip r:embed="rId5"/>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grpSp>
        <p:nvGrpSpPr>
          <p:cNvPr name="Group 2" id="2"/>
          <p:cNvGrpSpPr/>
          <p:nvPr/>
        </p:nvGrpSpPr>
        <p:grpSpPr>
          <a:xfrm rot="0">
            <a:off x="0" y="5813305"/>
            <a:ext cx="18288000" cy="4474943"/>
            <a:chOff x="0" y="0"/>
            <a:chExt cx="4816593" cy="1178586"/>
          </a:xfrm>
        </p:grpSpPr>
        <p:sp>
          <p:nvSpPr>
            <p:cNvPr name="Freeform 3" id="3"/>
            <p:cNvSpPr/>
            <p:nvPr/>
          </p:nvSpPr>
          <p:spPr>
            <a:xfrm flipH="false" flipV="false" rot="0">
              <a:off x="0" y="0"/>
              <a:ext cx="4816592" cy="1178586"/>
            </a:xfrm>
            <a:custGeom>
              <a:avLst/>
              <a:gdLst/>
              <a:ahLst/>
              <a:cxnLst/>
              <a:rect r="r" b="b" t="t" l="l"/>
              <a:pathLst>
                <a:path h="1178586" w="4816592">
                  <a:moveTo>
                    <a:pt x="0" y="0"/>
                  </a:moveTo>
                  <a:lnTo>
                    <a:pt x="4816592" y="0"/>
                  </a:lnTo>
                  <a:lnTo>
                    <a:pt x="4816592" y="1178586"/>
                  </a:lnTo>
                  <a:lnTo>
                    <a:pt x="0" y="1178586"/>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2253446" y="7080861"/>
            <a:ext cx="9005307" cy="6565688"/>
          </a:xfrm>
          <a:custGeom>
            <a:avLst/>
            <a:gdLst/>
            <a:ahLst/>
            <a:cxnLst/>
            <a:rect r="r" b="b" t="t" l="l"/>
            <a:pathLst>
              <a:path h="6565688" w="9005307">
                <a:moveTo>
                  <a:pt x="0" y="0"/>
                </a:moveTo>
                <a:lnTo>
                  <a:pt x="9005307" y="0"/>
                </a:lnTo>
                <a:lnTo>
                  <a:pt x="9005307" y="6565688"/>
                </a:lnTo>
                <a:lnTo>
                  <a:pt x="0" y="65656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0" y="9722522"/>
            <a:ext cx="6212838" cy="565726"/>
            <a:chOff x="0" y="0"/>
            <a:chExt cx="1636303" cy="148998"/>
          </a:xfrm>
        </p:grpSpPr>
        <p:sp>
          <p:nvSpPr>
            <p:cNvPr name="Freeform 7" id="7"/>
            <p:cNvSpPr/>
            <p:nvPr/>
          </p:nvSpPr>
          <p:spPr>
            <a:xfrm flipH="false" flipV="false" rot="0">
              <a:off x="0" y="0"/>
              <a:ext cx="1636303" cy="148998"/>
            </a:xfrm>
            <a:custGeom>
              <a:avLst/>
              <a:gdLst/>
              <a:ahLst/>
              <a:cxnLst/>
              <a:rect r="r" b="b" t="t" l="l"/>
              <a:pathLst>
                <a:path h="148998" w="1636303">
                  <a:moveTo>
                    <a:pt x="0" y="0"/>
                  </a:moveTo>
                  <a:lnTo>
                    <a:pt x="1636303" y="0"/>
                  </a:lnTo>
                  <a:lnTo>
                    <a:pt x="1636303" y="148998"/>
                  </a:lnTo>
                  <a:lnTo>
                    <a:pt x="0" y="148998"/>
                  </a:lnTo>
                  <a:close/>
                </a:path>
              </a:pathLst>
            </a:custGeom>
            <a:solidFill>
              <a:srgbClr val="3DCAB1"/>
            </a:solidFill>
          </p:spPr>
        </p:sp>
        <p:sp>
          <p:nvSpPr>
            <p:cNvPr name="TextBox 8" id="8"/>
            <p:cNvSpPr txBox="true"/>
            <p:nvPr/>
          </p:nvSpPr>
          <p:spPr>
            <a:xfrm>
              <a:off x="0" y="-47625"/>
              <a:ext cx="812800" cy="860425"/>
            </a:xfrm>
            <a:prstGeom prst="rect">
              <a:avLst/>
            </a:prstGeom>
          </p:spPr>
          <p:txBody>
            <a:bodyPr anchor="ctr" rtlCol="false" tIns="50800" lIns="50800" bIns="50800" rIns="50800"/>
            <a:lstStyle/>
            <a:p>
              <a:pPr algn="ctr">
                <a:lnSpc>
                  <a:spcPts val="3499"/>
                </a:lnSpc>
                <a:spcBef>
                  <a:spcPct val="0"/>
                </a:spcBef>
              </a:pPr>
              <a:r>
                <a:rPr lang="en-US" sz="2499">
                  <a:solidFill>
                    <a:srgbClr val="000000"/>
                  </a:solidFill>
                  <a:latin typeface="Open Sans Light"/>
                </a:rPr>
                <a:t>Analiza podataka</a:t>
              </a:r>
            </a:p>
          </p:txBody>
        </p:sp>
      </p:grpSp>
      <p:sp>
        <p:nvSpPr>
          <p:cNvPr name="AutoShape 9" id="9"/>
          <p:cNvSpPr/>
          <p:nvPr/>
        </p:nvSpPr>
        <p:spPr>
          <a:xfrm>
            <a:off x="1028700" y="363873"/>
            <a:ext cx="16230600" cy="0"/>
          </a:xfrm>
          <a:prstGeom prst="line">
            <a:avLst/>
          </a:prstGeom>
          <a:ln cap="flat" w="19050">
            <a:solidFill>
              <a:srgbClr val="D9D9D9"/>
            </a:solidFill>
            <a:prstDash val="solid"/>
            <a:headEnd type="none" len="sm" w="sm"/>
            <a:tailEnd type="none" len="sm" w="sm"/>
          </a:ln>
        </p:spPr>
      </p:sp>
      <p:sp>
        <p:nvSpPr>
          <p:cNvPr name="Freeform 10" id="10"/>
          <p:cNvSpPr/>
          <p:nvPr/>
        </p:nvSpPr>
        <p:spPr>
          <a:xfrm flipH="false" flipV="false" rot="0">
            <a:off x="410899" y="740088"/>
            <a:ext cx="17466201" cy="4787467"/>
          </a:xfrm>
          <a:custGeom>
            <a:avLst/>
            <a:gdLst/>
            <a:ahLst/>
            <a:cxnLst/>
            <a:rect r="r" b="b" t="t" l="l"/>
            <a:pathLst>
              <a:path h="4787467" w="17466201">
                <a:moveTo>
                  <a:pt x="0" y="0"/>
                </a:moveTo>
                <a:lnTo>
                  <a:pt x="17466202" y="0"/>
                </a:lnTo>
                <a:lnTo>
                  <a:pt x="17466202" y="4787467"/>
                </a:lnTo>
                <a:lnTo>
                  <a:pt x="0" y="4787467"/>
                </a:lnTo>
                <a:lnTo>
                  <a:pt x="0" y="0"/>
                </a:lnTo>
                <a:close/>
              </a:path>
            </a:pathLst>
          </a:custGeom>
          <a:blipFill>
            <a:blip r:embed="rId4"/>
            <a:stretch>
              <a:fillRect l="0" t="0" r="0" b="0"/>
            </a:stretch>
          </a:blipFill>
        </p:spPr>
      </p:sp>
      <p:sp>
        <p:nvSpPr>
          <p:cNvPr name="Freeform 11" id="11"/>
          <p:cNvSpPr/>
          <p:nvPr/>
        </p:nvSpPr>
        <p:spPr>
          <a:xfrm flipH="false" flipV="false" rot="0">
            <a:off x="6361824" y="5918811"/>
            <a:ext cx="5738372" cy="4368189"/>
          </a:xfrm>
          <a:custGeom>
            <a:avLst/>
            <a:gdLst/>
            <a:ahLst/>
            <a:cxnLst/>
            <a:rect r="r" b="b" t="t" l="l"/>
            <a:pathLst>
              <a:path h="4368189" w="5738372">
                <a:moveTo>
                  <a:pt x="0" y="0"/>
                </a:moveTo>
                <a:lnTo>
                  <a:pt x="5738372" y="0"/>
                </a:lnTo>
                <a:lnTo>
                  <a:pt x="5738372" y="4368189"/>
                </a:lnTo>
                <a:lnTo>
                  <a:pt x="0" y="4368189"/>
                </a:lnTo>
                <a:lnTo>
                  <a:pt x="0" y="0"/>
                </a:lnTo>
                <a:close/>
              </a:path>
            </a:pathLst>
          </a:custGeom>
          <a:blipFill>
            <a:blip r:embed="rId5"/>
            <a:stretch>
              <a:fillRect l="0" t="0" r="0" b="0"/>
            </a:stretch>
          </a:blipFill>
        </p:spPr>
      </p:sp>
      <p:sp>
        <p:nvSpPr>
          <p:cNvPr name="TextBox 12" id="12"/>
          <p:cNvSpPr txBox="true"/>
          <p:nvPr/>
        </p:nvSpPr>
        <p:spPr>
          <a:xfrm rot="0">
            <a:off x="12719104" y="7431652"/>
            <a:ext cx="4391677" cy="1200150"/>
          </a:xfrm>
          <a:prstGeom prst="rect">
            <a:avLst/>
          </a:prstGeom>
        </p:spPr>
        <p:txBody>
          <a:bodyPr anchor="t" rtlCol="false" tIns="0" lIns="0" bIns="0" rIns="0">
            <a:spAutoFit/>
          </a:bodyPr>
          <a:lstStyle/>
          <a:p>
            <a:pPr>
              <a:lnSpc>
                <a:spcPts val="4602"/>
              </a:lnSpc>
            </a:pPr>
            <a:r>
              <a:rPr lang="en-US" sz="3835">
                <a:solidFill>
                  <a:srgbClr val="071C42"/>
                </a:solidFill>
                <a:latin typeface="Poppins Bold"/>
              </a:rPr>
              <a:t>trening:  8695</a:t>
            </a:r>
          </a:p>
          <a:p>
            <a:pPr>
              <a:lnSpc>
                <a:spcPts val="4602"/>
              </a:lnSpc>
            </a:pPr>
            <a:r>
              <a:rPr lang="en-US" sz="3835">
                <a:solidFill>
                  <a:srgbClr val="071C42"/>
                </a:solidFill>
                <a:latin typeface="Poppins Bold"/>
              </a:rPr>
              <a:t>test: 1586</a:t>
            </a:r>
          </a:p>
        </p:txBody>
      </p:sp>
      <p:sp>
        <p:nvSpPr>
          <p:cNvPr name="TextBox 13" id="13"/>
          <p:cNvSpPr txBox="true"/>
          <p:nvPr/>
        </p:nvSpPr>
        <p:spPr>
          <a:xfrm rot="0">
            <a:off x="4648817" y="4223559"/>
            <a:ext cx="2103044" cy="478156"/>
          </a:xfrm>
          <a:prstGeom prst="rect">
            <a:avLst/>
          </a:prstGeom>
        </p:spPr>
        <p:txBody>
          <a:bodyPr anchor="t" rtlCol="false" tIns="0" lIns="0" bIns="0" rIns="0">
            <a:spAutoFit/>
          </a:bodyPr>
          <a:lstStyle/>
          <a:p>
            <a:pPr algn="ctr">
              <a:lnSpc>
                <a:spcPts val="3839"/>
              </a:lnSpc>
            </a:pPr>
            <a:r>
              <a:rPr lang="en-US" sz="2399">
                <a:solidFill>
                  <a:srgbClr val="EEF2F5"/>
                </a:solidFill>
                <a:latin typeface="Poppins"/>
              </a:rPr>
              <a:t>Active Users</a:t>
            </a:r>
          </a:p>
        </p:txBody>
      </p:sp>
      <p:sp>
        <p:nvSpPr>
          <p:cNvPr name="TextBox 14" id="14"/>
          <p:cNvSpPr txBox="true"/>
          <p:nvPr/>
        </p:nvSpPr>
        <p:spPr>
          <a:xfrm rot="0">
            <a:off x="8772521" y="4497844"/>
            <a:ext cx="2103044" cy="478156"/>
          </a:xfrm>
          <a:prstGeom prst="rect">
            <a:avLst/>
          </a:prstGeom>
        </p:spPr>
        <p:txBody>
          <a:bodyPr anchor="t" rtlCol="false" tIns="0" lIns="0" bIns="0" rIns="0">
            <a:spAutoFit/>
          </a:bodyPr>
          <a:lstStyle/>
          <a:p>
            <a:pPr algn="ctr">
              <a:lnSpc>
                <a:spcPts val="3839"/>
              </a:lnSpc>
            </a:pPr>
            <a:r>
              <a:rPr lang="en-US" sz="2399">
                <a:solidFill>
                  <a:srgbClr val="FFFFFF"/>
                </a:solidFill>
                <a:latin typeface="Poppins"/>
              </a:rPr>
              <a:t>Free Plan</a:t>
            </a:r>
          </a:p>
        </p:txBody>
      </p:sp>
      <p:sp>
        <p:nvSpPr>
          <p:cNvPr name="TextBox 15" id="15"/>
          <p:cNvSpPr txBox="true"/>
          <p:nvPr/>
        </p:nvSpPr>
        <p:spPr>
          <a:xfrm rot="0">
            <a:off x="12292349" y="3884468"/>
            <a:ext cx="2174555" cy="868680"/>
          </a:xfrm>
          <a:prstGeom prst="rect">
            <a:avLst/>
          </a:prstGeom>
        </p:spPr>
        <p:txBody>
          <a:bodyPr anchor="t" rtlCol="false" tIns="0" lIns="0" bIns="0" rIns="0">
            <a:spAutoFit/>
          </a:bodyPr>
          <a:lstStyle/>
          <a:p>
            <a:pPr algn="ctr">
              <a:lnSpc>
                <a:spcPts val="6719"/>
              </a:lnSpc>
            </a:pPr>
            <a:r>
              <a:rPr lang="en-US" sz="4800">
                <a:solidFill>
                  <a:srgbClr val="FFFFFF"/>
                </a:solidFill>
                <a:latin typeface="Poppins Bold"/>
              </a:rPr>
              <a:t>150K+</a:t>
            </a:r>
          </a:p>
        </p:txBody>
      </p:sp>
      <p:sp>
        <p:nvSpPr>
          <p:cNvPr name="TextBox 16" id="16"/>
          <p:cNvSpPr txBox="true"/>
          <p:nvPr/>
        </p:nvSpPr>
        <p:spPr>
          <a:xfrm rot="0">
            <a:off x="12249182" y="4870802"/>
            <a:ext cx="2103044" cy="478156"/>
          </a:xfrm>
          <a:prstGeom prst="rect">
            <a:avLst/>
          </a:prstGeom>
        </p:spPr>
        <p:txBody>
          <a:bodyPr anchor="t" rtlCol="false" tIns="0" lIns="0" bIns="0" rIns="0">
            <a:spAutoFit/>
          </a:bodyPr>
          <a:lstStyle/>
          <a:p>
            <a:pPr algn="ctr">
              <a:lnSpc>
                <a:spcPts val="3839"/>
              </a:lnSpc>
            </a:pPr>
            <a:r>
              <a:rPr lang="en-US" sz="2399">
                <a:solidFill>
                  <a:srgbClr val="EEF2F5"/>
                </a:solidFill>
                <a:latin typeface="Poppins"/>
              </a:rPr>
              <a:t>Pro Plan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Freeform 2" id="2"/>
          <p:cNvSpPr/>
          <p:nvPr/>
        </p:nvSpPr>
        <p:spPr>
          <a:xfrm flipH="false" flipV="false" rot="0">
            <a:off x="10853278" y="2615657"/>
            <a:ext cx="10946941" cy="8896877"/>
          </a:xfrm>
          <a:custGeom>
            <a:avLst/>
            <a:gdLst/>
            <a:ahLst/>
            <a:cxnLst/>
            <a:rect r="r" b="b" t="t" l="l"/>
            <a:pathLst>
              <a:path h="8896877" w="10946941">
                <a:moveTo>
                  <a:pt x="0" y="0"/>
                </a:moveTo>
                <a:lnTo>
                  <a:pt x="10946941" y="0"/>
                </a:lnTo>
                <a:lnTo>
                  <a:pt x="10946941" y="8896877"/>
                </a:lnTo>
                <a:lnTo>
                  <a:pt x="0" y="88968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43554" y="-1718684"/>
            <a:ext cx="5643741" cy="4114800"/>
          </a:xfrm>
          <a:custGeom>
            <a:avLst/>
            <a:gdLst/>
            <a:ahLst/>
            <a:cxnLst/>
            <a:rect r="r" b="b" t="t" l="l"/>
            <a:pathLst>
              <a:path h="4114800" w="5643741">
                <a:moveTo>
                  <a:pt x="0" y="0"/>
                </a:moveTo>
                <a:lnTo>
                  <a:pt x="5643740" y="0"/>
                </a:lnTo>
                <a:lnTo>
                  <a:pt x="564374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322919" y="4217035"/>
            <a:ext cx="6821081" cy="1595756"/>
          </a:xfrm>
          <a:prstGeom prst="rect">
            <a:avLst/>
          </a:prstGeom>
        </p:spPr>
        <p:txBody>
          <a:bodyPr anchor="t" rtlCol="false" tIns="0" lIns="0" bIns="0" rIns="0">
            <a:spAutoFit/>
          </a:bodyPr>
          <a:lstStyle/>
          <a:p>
            <a:pPr>
              <a:lnSpc>
                <a:spcPts val="12319"/>
              </a:lnSpc>
            </a:pPr>
            <a:r>
              <a:rPr lang="en-US" sz="8799" spc="-149">
                <a:solidFill>
                  <a:srgbClr val="FFFFFF"/>
                </a:solidFill>
                <a:latin typeface="Poppins Bold"/>
              </a:rPr>
              <a:t>Zaključak</a:t>
            </a:r>
          </a:p>
        </p:txBody>
      </p:sp>
      <p:grpSp>
        <p:nvGrpSpPr>
          <p:cNvPr name="Group 5" id="5"/>
          <p:cNvGrpSpPr/>
          <p:nvPr/>
        </p:nvGrpSpPr>
        <p:grpSpPr>
          <a:xfrm rot="0">
            <a:off x="0" y="9998267"/>
            <a:ext cx="9144000" cy="288733"/>
            <a:chOff x="0" y="0"/>
            <a:chExt cx="2408296" cy="76045"/>
          </a:xfrm>
        </p:grpSpPr>
        <p:sp>
          <p:nvSpPr>
            <p:cNvPr name="Freeform 6" id="6"/>
            <p:cNvSpPr/>
            <p:nvPr/>
          </p:nvSpPr>
          <p:spPr>
            <a:xfrm flipH="false" flipV="false" rot="0">
              <a:off x="0" y="0"/>
              <a:ext cx="2408296" cy="76045"/>
            </a:xfrm>
            <a:custGeom>
              <a:avLst/>
              <a:gdLst/>
              <a:ahLst/>
              <a:cxnLst/>
              <a:rect r="r" b="b" t="t" l="l"/>
              <a:pathLst>
                <a:path h="76045" w="2408296">
                  <a:moveTo>
                    <a:pt x="0" y="0"/>
                  </a:moveTo>
                  <a:lnTo>
                    <a:pt x="2408296" y="0"/>
                  </a:lnTo>
                  <a:lnTo>
                    <a:pt x="2408296" y="76045"/>
                  </a:lnTo>
                  <a:lnTo>
                    <a:pt x="0" y="76045"/>
                  </a:lnTo>
                  <a:close/>
                </a:path>
              </a:pathLst>
            </a:custGeom>
            <a:solidFill>
              <a:srgbClr val="3DCAB1"/>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TextBox 2" id="2"/>
          <p:cNvSpPr txBox="true"/>
          <p:nvPr/>
        </p:nvSpPr>
        <p:spPr>
          <a:xfrm rot="0">
            <a:off x="9144000" y="3724275"/>
            <a:ext cx="6352671" cy="2752725"/>
          </a:xfrm>
          <a:prstGeom prst="rect">
            <a:avLst/>
          </a:prstGeom>
        </p:spPr>
        <p:txBody>
          <a:bodyPr anchor="t" rtlCol="false" tIns="0" lIns="0" bIns="0" rIns="0">
            <a:spAutoFit/>
          </a:bodyPr>
          <a:lstStyle/>
          <a:p>
            <a:pPr>
              <a:lnSpc>
                <a:spcPts val="10559"/>
              </a:lnSpc>
            </a:pPr>
            <a:r>
              <a:rPr lang="en-US" sz="8799">
                <a:solidFill>
                  <a:srgbClr val="FFFFFF"/>
                </a:solidFill>
                <a:latin typeface="Poppins Bold"/>
              </a:rPr>
              <a:t>Hvala na pažnji!</a:t>
            </a:r>
          </a:p>
        </p:txBody>
      </p:sp>
      <p:sp>
        <p:nvSpPr>
          <p:cNvPr name="AutoShape 3" id="3"/>
          <p:cNvSpPr/>
          <p:nvPr/>
        </p:nvSpPr>
        <p:spPr>
          <a:xfrm rot="0">
            <a:off x="1028700" y="601417"/>
            <a:ext cx="16230600" cy="0"/>
          </a:xfrm>
          <a:prstGeom prst="line">
            <a:avLst/>
          </a:prstGeom>
          <a:ln cap="flat" w="19050">
            <a:solidFill>
              <a:srgbClr val="D9D9D9"/>
            </a:solidFill>
            <a:prstDash val="solid"/>
            <a:headEnd type="none" len="sm" w="sm"/>
            <a:tailEnd type="none" len="sm" w="sm"/>
          </a:ln>
        </p:spPr>
      </p:sp>
      <p:sp>
        <p:nvSpPr>
          <p:cNvPr name="Freeform 4" id="4"/>
          <p:cNvSpPr/>
          <p:nvPr/>
        </p:nvSpPr>
        <p:spPr>
          <a:xfrm flipH="true" flipV="false" rot="0">
            <a:off x="-1811192" y="1427962"/>
            <a:ext cx="9143383" cy="7431077"/>
          </a:xfrm>
          <a:custGeom>
            <a:avLst/>
            <a:gdLst/>
            <a:ahLst/>
            <a:cxnLst/>
            <a:rect r="r" b="b" t="t" l="l"/>
            <a:pathLst>
              <a:path h="7431077" w="9143383">
                <a:moveTo>
                  <a:pt x="9143383" y="0"/>
                </a:moveTo>
                <a:lnTo>
                  <a:pt x="0" y="0"/>
                </a:lnTo>
                <a:lnTo>
                  <a:pt x="0" y="7431076"/>
                </a:lnTo>
                <a:lnTo>
                  <a:pt x="9143383" y="7431076"/>
                </a:lnTo>
                <a:lnTo>
                  <a:pt x="9143383"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8981917" y="9998267"/>
            <a:ext cx="9995383" cy="288733"/>
            <a:chOff x="0" y="0"/>
            <a:chExt cx="2632529" cy="76045"/>
          </a:xfrm>
        </p:grpSpPr>
        <p:sp>
          <p:nvSpPr>
            <p:cNvPr name="Freeform 6" id="6"/>
            <p:cNvSpPr/>
            <p:nvPr/>
          </p:nvSpPr>
          <p:spPr>
            <a:xfrm flipH="false" flipV="false" rot="0">
              <a:off x="0" y="0"/>
              <a:ext cx="2632529" cy="76045"/>
            </a:xfrm>
            <a:custGeom>
              <a:avLst/>
              <a:gdLst/>
              <a:ahLst/>
              <a:cxnLst/>
              <a:rect r="r" b="b" t="t" l="l"/>
              <a:pathLst>
                <a:path h="76045" w="2632529">
                  <a:moveTo>
                    <a:pt x="0" y="0"/>
                  </a:moveTo>
                  <a:lnTo>
                    <a:pt x="2632529" y="0"/>
                  </a:lnTo>
                  <a:lnTo>
                    <a:pt x="2632529" y="76045"/>
                  </a:lnTo>
                  <a:lnTo>
                    <a:pt x="0" y="76045"/>
                  </a:lnTo>
                  <a:close/>
                </a:path>
              </a:pathLst>
            </a:custGeom>
            <a:solidFill>
              <a:srgbClr val="3DCAB1"/>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28700" y="601417"/>
            <a:ext cx="16230600" cy="0"/>
          </a:xfrm>
          <a:prstGeom prst="line">
            <a:avLst/>
          </a:prstGeom>
          <a:ln cap="flat" w="19050">
            <a:solidFill>
              <a:srgbClr val="D9D9D9"/>
            </a:solidFill>
            <a:prstDash val="solid"/>
            <a:headEnd type="none" len="sm" w="sm"/>
            <a:tailEnd type="none" len="sm" w="sm"/>
          </a:ln>
        </p:spPr>
      </p:sp>
      <p:grpSp>
        <p:nvGrpSpPr>
          <p:cNvPr name="Group 3" id="3"/>
          <p:cNvGrpSpPr/>
          <p:nvPr/>
        </p:nvGrpSpPr>
        <p:grpSpPr>
          <a:xfrm rot="0">
            <a:off x="0" y="0"/>
            <a:ext cx="7352672" cy="10287000"/>
            <a:chOff x="0" y="0"/>
            <a:chExt cx="1936506" cy="2709333"/>
          </a:xfrm>
        </p:grpSpPr>
        <p:sp>
          <p:nvSpPr>
            <p:cNvPr name="Freeform 4" id="4"/>
            <p:cNvSpPr/>
            <p:nvPr/>
          </p:nvSpPr>
          <p:spPr>
            <a:xfrm flipH="false" flipV="false" rot="0">
              <a:off x="0" y="0"/>
              <a:ext cx="1936506" cy="2709333"/>
            </a:xfrm>
            <a:custGeom>
              <a:avLst/>
              <a:gdLst/>
              <a:ahLst/>
              <a:cxnLst/>
              <a:rect r="r" b="b" t="t" l="l"/>
              <a:pathLst>
                <a:path h="2709333" w="1936506">
                  <a:moveTo>
                    <a:pt x="0" y="0"/>
                  </a:moveTo>
                  <a:lnTo>
                    <a:pt x="1936506" y="0"/>
                  </a:lnTo>
                  <a:lnTo>
                    <a:pt x="1936506" y="2709333"/>
                  </a:lnTo>
                  <a:lnTo>
                    <a:pt x="0" y="2709333"/>
                  </a:lnTo>
                  <a:close/>
                </a:path>
              </a:pathLst>
            </a:custGeom>
            <a:solidFill>
              <a:srgbClr val="071C42"/>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589731" y="7183004"/>
            <a:ext cx="6267753" cy="5093974"/>
          </a:xfrm>
          <a:custGeom>
            <a:avLst/>
            <a:gdLst/>
            <a:ahLst/>
            <a:cxnLst/>
            <a:rect r="r" b="b" t="t" l="l"/>
            <a:pathLst>
              <a:path h="5093974" w="6267753">
                <a:moveTo>
                  <a:pt x="0" y="0"/>
                </a:moveTo>
                <a:lnTo>
                  <a:pt x="6267753" y="0"/>
                </a:lnTo>
                <a:lnTo>
                  <a:pt x="6267753"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0" y="0"/>
            <a:ext cx="7352672" cy="570515"/>
            <a:chOff x="0" y="0"/>
            <a:chExt cx="1936506" cy="150259"/>
          </a:xfrm>
        </p:grpSpPr>
        <p:sp>
          <p:nvSpPr>
            <p:cNvPr name="Freeform 8" id="8"/>
            <p:cNvSpPr/>
            <p:nvPr/>
          </p:nvSpPr>
          <p:spPr>
            <a:xfrm flipH="false" flipV="false" rot="0">
              <a:off x="0" y="0"/>
              <a:ext cx="1936506" cy="150259"/>
            </a:xfrm>
            <a:custGeom>
              <a:avLst/>
              <a:gdLst/>
              <a:ahLst/>
              <a:cxnLst/>
              <a:rect r="r" b="b" t="t" l="l"/>
              <a:pathLst>
                <a:path h="150259" w="1936506">
                  <a:moveTo>
                    <a:pt x="0" y="0"/>
                  </a:moveTo>
                  <a:lnTo>
                    <a:pt x="1936506" y="0"/>
                  </a:lnTo>
                  <a:lnTo>
                    <a:pt x="1936506" y="150259"/>
                  </a:lnTo>
                  <a:lnTo>
                    <a:pt x="0" y="150259"/>
                  </a:lnTo>
                  <a:close/>
                </a:path>
              </a:pathLst>
            </a:custGeom>
            <a:solidFill>
              <a:srgbClr val="3DCAB1"/>
            </a:solidFill>
          </p:spPr>
        </p:sp>
        <p:sp>
          <p:nvSpPr>
            <p:cNvPr name="TextBox 9" id="9"/>
            <p:cNvSpPr txBox="true"/>
            <p:nvPr/>
          </p:nvSpPr>
          <p:spPr>
            <a:xfrm>
              <a:off x="0" y="-47625"/>
              <a:ext cx="812800" cy="860425"/>
            </a:xfrm>
            <a:prstGeom prst="rect">
              <a:avLst/>
            </a:prstGeom>
          </p:spPr>
          <p:txBody>
            <a:bodyPr anchor="ctr" rtlCol="false" tIns="50800" lIns="50800" bIns="50800" rIns="50800"/>
            <a:lstStyle/>
            <a:p>
              <a:pPr algn="ctr">
                <a:lnSpc>
                  <a:spcPts val="3499"/>
                </a:lnSpc>
                <a:spcBef>
                  <a:spcPct val="0"/>
                </a:spcBef>
              </a:pPr>
              <a:r>
                <a:rPr lang="en-US" sz="2499">
                  <a:solidFill>
                    <a:srgbClr val="000000"/>
                  </a:solidFill>
                  <a:latin typeface="Open Sans Light"/>
                </a:rPr>
                <a:t>Elementi van granica</a:t>
              </a:r>
            </a:p>
          </p:txBody>
        </p:sp>
      </p:grpSp>
      <p:sp>
        <p:nvSpPr>
          <p:cNvPr name="Freeform 10" id="10"/>
          <p:cNvSpPr/>
          <p:nvPr/>
        </p:nvSpPr>
        <p:spPr>
          <a:xfrm flipH="false" flipV="false" rot="0">
            <a:off x="8028947" y="2301778"/>
            <a:ext cx="9230353" cy="6230106"/>
          </a:xfrm>
          <a:custGeom>
            <a:avLst/>
            <a:gdLst/>
            <a:ahLst/>
            <a:cxnLst/>
            <a:rect r="r" b="b" t="t" l="l"/>
            <a:pathLst>
              <a:path h="6230106" w="9230353">
                <a:moveTo>
                  <a:pt x="0" y="0"/>
                </a:moveTo>
                <a:lnTo>
                  <a:pt x="9230353" y="0"/>
                </a:lnTo>
                <a:lnTo>
                  <a:pt x="9230353" y="6230106"/>
                </a:lnTo>
                <a:lnTo>
                  <a:pt x="0" y="6230106"/>
                </a:lnTo>
                <a:lnTo>
                  <a:pt x="0" y="0"/>
                </a:lnTo>
                <a:close/>
              </a:path>
            </a:pathLst>
          </a:custGeom>
          <a:blipFill>
            <a:blip r:embed="rId4"/>
            <a:stretch>
              <a:fillRect l="0" t="0" r="0" b="0"/>
            </a:stretch>
          </a:blipFill>
        </p:spPr>
      </p:sp>
      <p:sp>
        <p:nvSpPr>
          <p:cNvPr name="TextBox 11" id="11"/>
          <p:cNvSpPr txBox="true"/>
          <p:nvPr/>
        </p:nvSpPr>
        <p:spPr>
          <a:xfrm rot="0">
            <a:off x="405188" y="1276021"/>
            <a:ext cx="6542296" cy="853748"/>
          </a:xfrm>
          <a:prstGeom prst="rect">
            <a:avLst/>
          </a:prstGeom>
        </p:spPr>
        <p:txBody>
          <a:bodyPr anchor="t" rtlCol="false" tIns="0" lIns="0" bIns="0" rIns="0">
            <a:spAutoFit/>
          </a:bodyPr>
          <a:lstStyle/>
          <a:p>
            <a:pPr>
              <a:lnSpc>
                <a:spcPts val="6390"/>
              </a:lnSpc>
            </a:pPr>
            <a:r>
              <a:rPr lang="en-US" sz="5325">
                <a:solidFill>
                  <a:srgbClr val="FFFFFF"/>
                </a:solidFill>
                <a:latin typeface="Poppins Bold"/>
              </a:rPr>
              <a:t>Dužine komentara</a:t>
            </a:r>
          </a:p>
        </p:txBody>
      </p:sp>
      <p:sp>
        <p:nvSpPr>
          <p:cNvPr name="TextBox 12" id="12"/>
          <p:cNvSpPr txBox="true"/>
          <p:nvPr/>
        </p:nvSpPr>
        <p:spPr>
          <a:xfrm rot="0">
            <a:off x="1260037" y="4633595"/>
            <a:ext cx="1560561" cy="509905"/>
          </a:xfrm>
          <a:prstGeom prst="rect">
            <a:avLst/>
          </a:prstGeom>
        </p:spPr>
        <p:txBody>
          <a:bodyPr anchor="t" rtlCol="false" tIns="0" lIns="0" bIns="0" rIns="0">
            <a:spAutoFit/>
          </a:bodyPr>
          <a:lstStyle/>
          <a:p>
            <a:pPr>
              <a:lnSpc>
                <a:spcPts val="3919"/>
              </a:lnSpc>
            </a:pPr>
            <a:r>
              <a:rPr lang="en-US" sz="2799">
                <a:solidFill>
                  <a:srgbClr val="FFFFFF"/>
                </a:solidFill>
                <a:latin typeface="Poppins"/>
              </a:rPr>
              <a:t>PHYSICS</a:t>
            </a:r>
          </a:p>
        </p:txBody>
      </p:sp>
      <p:sp>
        <p:nvSpPr>
          <p:cNvPr name="TextBox 13" id="13"/>
          <p:cNvSpPr txBox="true"/>
          <p:nvPr/>
        </p:nvSpPr>
        <p:spPr>
          <a:xfrm rot="0">
            <a:off x="3270019" y="4381463"/>
            <a:ext cx="2123752" cy="868680"/>
          </a:xfrm>
          <a:prstGeom prst="rect">
            <a:avLst/>
          </a:prstGeom>
        </p:spPr>
        <p:txBody>
          <a:bodyPr anchor="t" rtlCol="false" tIns="0" lIns="0" bIns="0" rIns="0">
            <a:spAutoFit/>
          </a:bodyPr>
          <a:lstStyle/>
          <a:p>
            <a:pPr>
              <a:lnSpc>
                <a:spcPts val="6719"/>
              </a:lnSpc>
            </a:pPr>
            <a:r>
              <a:rPr lang="en-US" sz="4800">
                <a:solidFill>
                  <a:srgbClr val="FFFFFF"/>
                </a:solidFill>
                <a:latin typeface="Poppins Bold"/>
              </a:rPr>
              <a:t>&gt; 3000</a:t>
            </a:r>
          </a:p>
        </p:txBody>
      </p:sp>
      <p:sp>
        <p:nvSpPr>
          <p:cNvPr name="TextBox 14" id="14"/>
          <p:cNvSpPr txBox="true"/>
          <p:nvPr/>
        </p:nvSpPr>
        <p:spPr>
          <a:xfrm rot="0">
            <a:off x="803201" y="5632731"/>
            <a:ext cx="2023234" cy="509905"/>
          </a:xfrm>
          <a:prstGeom prst="rect">
            <a:avLst/>
          </a:prstGeom>
        </p:spPr>
        <p:txBody>
          <a:bodyPr anchor="t" rtlCol="false" tIns="0" lIns="0" bIns="0" rIns="0">
            <a:spAutoFit/>
          </a:bodyPr>
          <a:lstStyle/>
          <a:p>
            <a:pPr>
              <a:lnSpc>
                <a:spcPts val="3919"/>
              </a:lnSpc>
            </a:pPr>
            <a:r>
              <a:rPr lang="en-US" sz="2799">
                <a:solidFill>
                  <a:srgbClr val="FFFFFF"/>
                </a:solidFill>
                <a:latin typeface="Poppins"/>
              </a:rPr>
              <a:t>CHEMISTRY</a:t>
            </a:r>
          </a:p>
        </p:txBody>
      </p:sp>
      <p:sp>
        <p:nvSpPr>
          <p:cNvPr name="TextBox 15" id="15"/>
          <p:cNvSpPr txBox="true"/>
          <p:nvPr/>
        </p:nvSpPr>
        <p:spPr>
          <a:xfrm rot="0">
            <a:off x="1260037" y="6673099"/>
            <a:ext cx="1566399" cy="509905"/>
          </a:xfrm>
          <a:prstGeom prst="rect">
            <a:avLst/>
          </a:prstGeom>
        </p:spPr>
        <p:txBody>
          <a:bodyPr anchor="t" rtlCol="false" tIns="0" lIns="0" bIns="0" rIns="0">
            <a:spAutoFit/>
          </a:bodyPr>
          <a:lstStyle/>
          <a:p>
            <a:pPr>
              <a:lnSpc>
                <a:spcPts val="3919"/>
              </a:lnSpc>
            </a:pPr>
            <a:r>
              <a:rPr lang="en-US" sz="2799">
                <a:solidFill>
                  <a:srgbClr val="FFFFFF"/>
                </a:solidFill>
                <a:latin typeface="Poppins"/>
              </a:rPr>
              <a:t>BIOLOGY</a:t>
            </a:r>
          </a:p>
        </p:txBody>
      </p:sp>
      <p:sp>
        <p:nvSpPr>
          <p:cNvPr name="TextBox 16" id="16"/>
          <p:cNvSpPr txBox="true"/>
          <p:nvPr/>
        </p:nvSpPr>
        <p:spPr>
          <a:xfrm rot="0">
            <a:off x="3270019" y="5424768"/>
            <a:ext cx="2123752" cy="868680"/>
          </a:xfrm>
          <a:prstGeom prst="rect">
            <a:avLst/>
          </a:prstGeom>
        </p:spPr>
        <p:txBody>
          <a:bodyPr anchor="t" rtlCol="false" tIns="0" lIns="0" bIns="0" rIns="0">
            <a:spAutoFit/>
          </a:bodyPr>
          <a:lstStyle/>
          <a:p>
            <a:pPr>
              <a:lnSpc>
                <a:spcPts val="6719"/>
              </a:lnSpc>
            </a:pPr>
            <a:r>
              <a:rPr lang="en-US" sz="4800">
                <a:solidFill>
                  <a:srgbClr val="FFFFFF"/>
                </a:solidFill>
                <a:latin typeface="Poppins Bold"/>
              </a:rPr>
              <a:t>&gt; 2000</a:t>
            </a:r>
          </a:p>
        </p:txBody>
      </p:sp>
      <p:sp>
        <p:nvSpPr>
          <p:cNvPr name="TextBox 17" id="17"/>
          <p:cNvSpPr txBox="true"/>
          <p:nvPr/>
        </p:nvSpPr>
        <p:spPr>
          <a:xfrm rot="0">
            <a:off x="3270019" y="6476871"/>
            <a:ext cx="2123752" cy="868680"/>
          </a:xfrm>
          <a:prstGeom prst="rect">
            <a:avLst/>
          </a:prstGeom>
        </p:spPr>
        <p:txBody>
          <a:bodyPr anchor="t" rtlCol="false" tIns="0" lIns="0" bIns="0" rIns="0">
            <a:spAutoFit/>
          </a:bodyPr>
          <a:lstStyle/>
          <a:p>
            <a:pPr>
              <a:lnSpc>
                <a:spcPts val="6719"/>
              </a:lnSpc>
            </a:pPr>
            <a:r>
              <a:rPr lang="en-US" sz="4800">
                <a:solidFill>
                  <a:srgbClr val="FFFFFF"/>
                </a:solidFill>
                <a:latin typeface="Poppins Bold"/>
              </a:rPr>
              <a:t>&gt; 2000</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4544475"/>
            <a:chOff x="0" y="0"/>
            <a:chExt cx="4816593" cy="1196899"/>
          </a:xfrm>
        </p:grpSpPr>
        <p:sp>
          <p:nvSpPr>
            <p:cNvPr name="Freeform 3" id="3"/>
            <p:cNvSpPr/>
            <p:nvPr/>
          </p:nvSpPr>
          <p:spPr>
            <a:xfrm flipH="false" flipV="false" rot="0">
              <a:off x="0" y="0"/>
              <a:ext cx="4816592" cy="1196899"/>
            </a:xfrm>
            <a:custGeom>
              <a:avLst/>
              <a:gdLst/>
              <a:ahLst/>
              <a:cxnLst/>
              <a:rect r="r" b="b" t="t" l="l"/>
              <a:pathLst>
                <a:path h="1196899" w="4816592">
                  <a:moveTo>
                    <a:pt x="0" y="0"/>
                  </a:moveTo>
                  <a:lnTo>
                    <a:pt x="4816592" y="0"/>
                  </a:lnTo>
                  <a:lnTo>
                    <a:pt x="4816592" y="1196899"/>
                  </a:lnTo>
                  <a:lnTo>
                    <a:pt x="0" y="1196899"/>
                  </a:lnTo>
                  <a:close/>
                </a:path>
              </a:pathLst>
            </a:custGeom>
            <a:solidFill>
              <a:srgbClr val="071C42"/>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3786888" y="629992"/>
            <a:ext cx="6267753" cy="5093974"/>
          </a:xfrm>
          <a:custGeom>
            <a:avLst/>
            <a:gdLst/>
            <a:ahLst/>
            <a:cxnLst/>
            <a:rect r="r" b="b" t="t" l="l"/>
            <a:pathLst>
              <a:path h="5093974" w="6267753">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0" y="3978748"/>
            <a:ext cx="6909123" cy="565726"/>
            <a:chOff x="0" y="0"/>
            <a:chExt cx="1819687" cy="148998"/>
          </a:xfrm>
        </p:grpSpPr>
        <p:sp>
          <p:nvSpPr>
            <p:cNvPr name="Freeform 7" id="7"/>
            <p:cNvSpPr/>
            <p:nvPr/>
          </p:nvSpPr>
          <p:spPr>
            <a:xfrm flipH="false" flipV="false" rot="0">
              <a:off x="0" y="0"/>
              <a:ext cx="1819687" cy="148998"/>
            </a:xfrm>
            <a:custGeom>
              <a:avLst/>
              <a:gdLst/>
              <a:ahLst/>
              <a:cxnLst/>
              <a:rect r="r" b="b" t="t" l="l"/>
              <a:pathLst>
                <a:path h="148998" w="1819687">
                  <a:moveTo>
                    <a:pt x="0" y="0"/>
                  </a:moveTo>
                  <a:lnTo>
                    <a:pt x="1819687" y="0"/>
                  </a:lnTo>
                  <a:lnTo>
                    <a:pt x="1819687" y="148998"/>
                  </a:lnTo>
                  <a:lnTo>
                    <a:pt x="0" y="148998"/>
                  </a:lnTo>
                  <a:close/>
                </a:path>
              </a:pathLst>
            </a:custGeom>
            <a:solidFill>
              <a:srgbClr val="3DCAB1"/>
            </a:solidFill>
          </p:spPr>
        </p:sp>
        <p:sp>
          <p:nvSpPr>
            <p:cNvPr name="TextBox 8" id="8"/>
            <p:cNvSpPr txBox="true"/>
            <p:nvPr/>
          </p:nvSpPr>
          <p:spPr>
            <a:xfrm>
              <a:off x="0" y="-47625"/>
              <a:ext cx="812800" cy="860425"/>
            </a:xfrm>
            <a:prstGeom prst="rect">
              <a:avLst/>
            </a:prstGeom>
          </p:spPr>
          <p:txBody>
            <a:bodyPr anchor="ctr" rtlCol="false" tIns="50800" lIns="50800" bIns="50800" rIns="50800"/>
            <a:lstStyle/>
            <a:p>
              <a:pPr algn="ctr">
                <a:lnSpc>
                  <a:spcPts val="3499"/>
                </a:lnSpc>
                <a:spcBef>
                  <a:spcPct val="0"/>
                </a:spcBef>
              </a:pPr>
              <a:r>
                <a:rPr lang="en-US" sz="2499">
                  <a:solidFill>
                    <a:srgbClr val="000000"/>
                  </a:solidFill>
                  <a:latin typeface="Open Sans Light"/>
                </a:rPr>
                <a:t>Nedostajuće vrednosti</a:t>
              </a:r>
            </a:p>
          </p:txBody>
        </p:sp>
      </p:grpSp>
      <p:sp>
        <p:nvSpPr>
          <p:cNvPr name="AutoShape 9" id="9"/>
          <p:cNvSpPr/>
          <p:nvPr/>
        </p:nvSpPr>
        <p:spPr>
          <a:xfrm rot="0">
            <a:off x="1028700" y="601417"/>
            <a:ext cx="16230600" cy="0"/>
          </a:xfrm>
          <a:prstGeom prst="line">
            <a:avLst/>
          </a:prstGeom>
          <a:ln cap="flat" w="19050">
            <a:solidFill>
              <a:srgbClr val="D9D9D9"/>
            </a:solidFill>
            <a:prstDash val="solid"/>
            <a:headEnd type="none" len="sm" w="sm"/>
            <a:tailEnd type="none" len="sm" w="sm"/>
          </a:ln>
        </p:spPr>
      </p:sp>
      <p:sp>
        <p:nvSpPr>
          <p:cNvPr name="Freeform 10" id="10"/>
          <p:cNvSpPr/>
          <p:nvPr/>
        </p:nvSpPr>
        <p:spPr>
          <a:xfrm flipH="false" flipV="false" rot="0">
            <a:off x="1544727" y="4648235"/>
            <a:ext cx="6958853" cy="5143500"/>
          </a:xfrm>
          <a:custGeom>
            <a:avLst/>
            <a:gdLst/>
            <a:ahLst/>
            <a:cxnLst/>
            <a:rect r="r" b="b" t="t" l="l"/>
            <a:pathLst>
              <a:path h="5143500" w="6958853">
                <a:moveTo>
                  <a:pt x="0" y="0"/>
                </a:moveTo>
                <a:lnTo>
                  <a:pt x="6958853" y="0"/>
                </a:lnTo>
                <a:lnTo>
                  <a:pt x="6958853" y="5143500"/>
                </a:lnTo>
                <a:lnTo>
                  <a:pt x="0" y="5143500"/>
                </a:lnTo>
                <a:lnTo>
                  <a:pt x="0" y="0"/>
                </a:lnTo>
                <a:close/>
              </a:path>
            </a:pathLst>
          </a:custGeom>
          <a:blipFill>
            <a:blip r:embed="rId4"/>
            <a:stretch>
              <a:fillRect l="0" t="0" r="0" b="0"/>
            </a:stretch>
          </a:blipFill>
        </p:spPr>
      </p:sp>
      <p:sp>
        <p:nvSpPr>
          <p:cNvPr name="Freeform 11" id="11"/>
          <p:cNvSpPr/>
          <p:nvPr/>
        </p:nvSpPr>
        <p:spPr>
          <a:xfrm flipH="false" flipV="false" rot="0">
            <a:off x="9772902" y="4648235"/>
            <a:ext cx="6806480" cy="5039740"/>
          </a:xfrm>
          <a:custGeom>
            <a:avLst/>
            <a:gdLst/>
            <a:ahLst/>
            <a:cxnLst/>
            <a:rect r="r" b="b" t="t" l="l"/>
            <a:pathLst>
              <a:path h="5039740" w="6806480">
                <a:moveTo>
                  <a:pt x="0" y="0"/>
                </a:moveTo>
                <a:lnTo>
                  <a:pt x="6806481" y="0"/>
                </a:lnTo>
                <a:lnTo>
                  <a:pt x="6806481" y="5039740"/>
                </a:lnTo>
                <a:lnTo>
                  <a:pt x="0" y="5039740"/>
                </a:lnTo>
                <a:lnTo>
                  <a:pt x="0" y="0"/>
                </a:lnTo>
                <a:close/>
              </a:path>
            </a:pathLst>
          </a:custGeom>
          <a:blipFill>
            <a:blip r:embed="rId5"/>
            <a:stretch>
              <a:fillRect l="0" t="0" r="0" b="0"/>
            </a:stretch>
          </a:blipFill>
        </p:spPr>
      </p:sp>
      <p:sp>
        <p:nvSpPr>
          <p:cNvPr name="TextBox 12" id="12"/>
          <p:cNvSpPr txBox="true"/>
          <p:nvPr/>
        </p:nvSpPr>
        <p:spPr>
          <a:xfrm rot="0">
            <a:off x="4036976" y="9621300"/>
            <a:ext cx="1974354"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Open Sans Extra Bold"/>
              </a:rPr>
              <a:t>[</a:t>
            </a:r>
            <a:r>
              <a:rPr lang="en-US" sz="3399">
                <a:solidFill>
                  <a:srgbClr val="071C42"/>
                </a:solidFill>
                <a:latin typeface="Open Sans Extra Bold"/>
              </a:rPr>
              <a:t>deleted</a:t>
            </a:r>
            <a:r>
              <a:rPr lang="en-US" sz="3399">
                <a:solidFill>
                  <a:srgbClr val="000000"/>
                </a:solidFill>
                <a:latin typeface="Open Sans Extra Bold"/>
              </a:rPr>
              <a:t>]</a:t>
            </a:r>
          </a:p>
        </p:txBody>
      </p:sp>
      <p:sp>
        <p:nvSpPr>
          <p:cNvPr name="TextBox 13" id="13"/>
          <p:cNvSpPr txBox="true"/>
          <p:nvPr/>
        </p:nvSpPr>
        <p:spPr>
          <a:xfrm rot="0">
            <a:off x="12406935" y="9621300"/>
            <a:ext cx="2264718"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71C42"/>
                </a:solidFill>
                <a:latin typeface="Open Sans Extra Bold"/>
              </a:rPr>
              <a:t>[removed</a:t>
            </a:r>
            <a:r>
              <a:rPr lang="en-US" sz="3399">
                <a:solidFill>
                  <a:srgbClr val="000000"/>
                </a:solidFill>
                <a:latin typeface="Open Sans Extra Bold"/>
              </a:rPr>
              <a:t>]</a:t>
            </a:r>
          </a:p>
        </p:txBody>
      </p:sp>
      <p:sp>
        <p:nvSpPr>
          <p:cNvPr name="TextBox 14" id="14"/>
          <p:cNvSpPr txBox="true"/>
          <p:nvPr/>
        </p:nvSpPr>
        <p:spPr>
          <a:xfrm rot="0">
            <a:off x="1028700" y="1298686"/>
            <a:ext cx="11378235" cy="1870902"/>
          </a:xfrm>
          <a:prstGeom prst="rect">
            <a:avLst/>
          </a:prstGeom>
        </p:spPr>
        <p:txBody>
          <a:bodyPr anchor="t" rtlCol="false" tIns="0" lIns="0" bIns="0" rIns="0">
            <a:spAutoFit/>
          </a:bodyPr>
          <a:lstStyle/>
          <a:p>
            <a:pPr algn="just">
              <a:lnSpc>
                <a:spcPts val="3730"/>
              </a:lnSpc>
              <a:spcBef>
                <a:spcPct val="0"/>
              </a:spcBef>
            </a:pPr>
            <a:r>
              <a:rPr lang="en-US" sz="2664">
                <a:solidFill>
                  <a:srgbClr val="EEF2F5"/>
                </a:solidFill>
                <a:latin typeface="Poppins Bold"/>
              </a:rPr>
              <a:t>Prisustvo ”[removed]” označava da su moderatori uklonili odgovarajući komentar. Sa druge strane, kada je prisutan termin ”[deleted]”, to sugeriše da je korisnik dobrovoljno odlučio ga ukloni.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EF2F5"/>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6655789"/>
            <a:chOff x="0" y="0"/>
            <a:chExt cx="4816593" cy="1752965"/>
          </a:xfrm>
        </p:grpSpPr>
        <p:sp>
          <p:nvSpPr>
            <p:cNvPr name="Freeform 3" id="3"/>
            <p:cNvSpPr/>
            <p:nvPr/>
          </p:nvSpPr>
          <p:spPr>
            <a:xfrm flipH="false" flipV="false" rot="0">
              <a:off x="0" y="0"/>
              <a:ext cx="4816592" cy="1752965"/>
            </a:xfrm>
            <a:custGeom>
              <a:avLst/>
              <a:gdLst/>
              <a:ahLst/>
              <a:cxnLst/>
              <a:rect r="r" b="b" t="t" l="l"/>
              <a:pathLst>
                <a:path h="1752965" w="4816592">
                  <a:moveTo>
                    <a:pt x="0" y="0"/>
                  </a:moveTo>
                  <a:lnTo>
                    <a:pt x="4816592" y="0"/>
                  </a:lnTo>
                  <a:lnTo>
                    <a:pt x="4816592" y="1752965"/>
                  </a:lnTo>
                  <a:lnTo>
                    <a:pt x="0" y="1752965"/>
                  </a:lnTo>
                  <a:close/>
                </a:path>
              </a:pathLst>
            </a:custGeom>
            <a:solidFill>
              <a:srgbClr val="071C42"/>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0" y="6090063"/>
            <a:ext cx="6662054" cy="565726"/>
            <a:chOff x="0" y="0"/>
            <a:chExt cx="1754615" cy="148998"/>
          </a:xfrm>
        </p:grpSpPr>
        <p:sp>
          <p:nvSpPr>
            <p:cNvPr name="Freeform 6" id="6"/>
            <p:cNvSpPr/>
            <p:nvPr/>
          </p:nvSpPr>
          <p:spPr>
            <a:xfrm flipH="false" flipV="false" rot="0">
              <a:off x="0" y="0"/>
              <a:ext cx="1754615" cy="148998"/>
            </a:xfrm>
            <a:custGeom>
              <a:avLst/>
              <a:gdLst/>
              <a:ahLst/>
              <a:cxnLst/>
              <a:rect r="r" b="b" t="t" l="l"/>
              <a:pathLst>
                <a:path h="148998" w="1754615">
                  <a:moveTo>
                    <a:pt x="0" y="0"/>
                  </a:moveTo>
                  <a:lnTo>
                    <a:pt x="1754615" y="0"/>
                  </a:lnTo>
                  <a:lnTo>
                    <a:pt x="1754615" y="148998"/>
                  </a:lnTo>
                  <a:lnTo>
                    <a:pt x="0" y="148998"/>
                  </a:lnTo>
                  <a:close/>
                </a:path>
              </a:pathLst>
            </a:custGeom>
            <a:solidFill>
              <a:srgbClr val="3DCAB1"/>
            </a:solidFill>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a:lnSpc>
                  <a:spcPts val="3499"/>
                </a:lnSpc>
                <a:spcBef>
                  <a:spcPct val="0"/>
                </a:spcBef>
              </a:pPr>
              <a:r>
                <a:rPr lang="en-US" sz="2499">
                  <a:solidFill>
                    <a:srgbClr val="EEF2F5"/>
                  </a:solidFill>
                  <a:latin typeface="Open Sans Light"/>
                </a:rPr>
                <a:t>Pretprocesiranje</a:t>
              </a:r>
            </a:p>
          </p:txBody>
        </p:sp>
      </p:grpSp>
      <p:sp>
        <p:nvSpPr>
          <p:cNvPr name="AutoShape 8" id="8"/>
          <p:cNvSpPr/>
          <p:nvPr/>
        </p:nvSpPr>
        <p:spPr>
          <a:xfrm rot="0">
            <a:off x="1028700" y="601417"/>
            <a:ext cx="16230600" cy="0"/>
          </a:xfrm>
          <a:prstGeom prst="line">
            <a:avLst/>
          </a:prstGeom>
          <a:ln cap="flat" w="19050">
            <a:solidFill>
              <a:srgbClr val="D9D9D9"/>
            </a:solidFill>
            <a:prstDash val="solid"/>
            <a:headEnd type="none" len="sm" w="sm"/>
            <a:tailEnd type="none" len="sm" w="sm"/>
          </a:ln>
        </p:spPr>
      </p:sp>
      <p:sp>
        <p:nvSpPr>
          <p:cNvPr name="Freeform 9" id="9"/>
          <p:cNvSpPr/>
          <p:nvPr/>
        </p:nvSpPr>
        <p:spPr>
          <a:xfrm flipH="false" flipV="false" rot="0">
            <a:off x="317112" y="6971177"/>
            <a:ext cx="17653776" cy="2825794"/>
          </a:xfrm>
          <a:custGeom>
            <a:avLst/>
            <a:gdLst/>
            <a:ahLst/>
            <a:cxnLst/>
            <a:rect r="r" b="b" t="t" l="l"/>
            <a:pathLst>
              <a:path h="2825794" w="17653776">
                <a:moveTo>
                  <a:pt x="0" y="0"/>
                </a:moveTo>
                <a:lnTo>
                  <a:pt x="17653776" y="0"/>
                </a:lnTo>
                <a:lnTo>
                  <a:pt x="17653776" y="2825794"/>
                </a:lnTo>
                <a:lnTo>
                  <a:pt x="0" y="2825794"/>
                </a:lnTo>
                <a:lnTo>
                  <a:pt x="0" y="0"/>
                </a:lnTo>
                <a:close/>
              </a:path>
            </a:pathLst>
          </a:custGeom>
          <a:blipFill>
            <a:blip r:embed="rId2"/>
            <a:stretch>
              <a:fillRect l="0" t="0" r="0" b="0"/>
            </a:stretch>
          </a:blipFill>
        </p:spPr>
      </p:sp>
      <p:sp>
        <p:nvSpPr>
          <p:cNvPr name="Freeform 10" id="10"/>
          <p:cNvSpPr/>
          <p:nvPr/>
        </p:nvSpPr>
        <p:spPr>
          <a:xfrm flipH="false" flipV="false" rot="0">
            <a:off x="13854270" y="2089944"/>
            <a:ext cx="6267753" cy="5093974"/>
          </a:xfrm>
          <a:custGeom>
            <a:avLst/>
            <a:gdLst/>
            <a:ahLst/>
            <a:cxnLst/>
            <a:rect r="r" b="b" t="t" l="l"/>
            <a:pathLst>
              <a:path h="5093974" w="6267753">
                <a:moveTo>
                  <a:pt x="0" y="0"/>
                </a:moveTo>
                <a:lnTo>
                  <a:pt x="6267753" y="0"/>
                </a:lnTo>
                <a:lnTo>
                  <a:pt x="6267753" y="5093973"/>
                </a:lnTo>
                <a:lnTo>
                  <a:pt x="0" y="50939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625976" y="727488"/>
            <a:ext cx="9414979" cy="5276850"/>
          </a:xfrm>
          <a:prstGeom prst="rect">
            <a:avLst/>
          </a:prstGeom>
        </p:spPr>
        <p:txBody>
          <a:bodyPr anchor="t" rtlCol="false" tIns="0" lIns="0" bIns="0" rIns="0">
            <a:spAutoFit/>
          </a:bodyPr>
          <a:lstStyle/>
          <a:p>
            <a:pPr>
              <a:lnSpc>
                <a:spcPts val="3480"/>
              </a:lnSpc>
            </a:pPr>
            <a:r>
              <a:rPr lang="en-US" sz="2900">
                <a:solidFill>
                  <a:srgbClr val="EEF2F5"/>
                </a:solidFill>
                <a:latin typeface="Poppins Bold"/>
              </a:rPr>
              <a:t>1. Mala slova:</a:t>
            </a:r>
          </a:p>
          <a:p>
            <a:pPr>
              <a:lnSpc>
                <a:spcPts val="3480"/>
              </a:lnSpc>
            </a:pPr>
            <a:r>
              <a:rPr lang="en-US" sz="2900">
                <a:solidFill>
                  <a:srgbClr val="EEF2F5"/>
                </a:solidFill>
                <a:latin typeface="Poppins Bold"/>
              </a:rPr>
              <a:t> ’PhYSics’ → ’physics’</a:t>
            </a:r>
          </a:p>
          <a:p>
            <a:pPr>
              <a:lnSpc>
                <a:spcPts val="3480"/>
              </a:lnSpc>
            </a:pPr>
          </a:p>
          <a:p>
            <a:pPr>
              <a:lnSpc>
                <a:spcPts val="3480"/>
              </a:lnSpc>
            </a:pPr>
            <a:r>
              <a:rPr lang="en-US" sz="2900">
                <a:solidFill>
                  <a:srgbClr val="EEF2F5"/>
                </a:solidFill>
                <a:latin typeface="Poppins Bold"/>
              </a:rPr>
              <a:t>2. Filtriranje reči: </a:t>
            </a:r>
          </a:p>
          <a:p>
            <a:pPr>
              <a:lnSpc>
                <a:spcPts val="3480"/>
              </a:lnSpc>
            </a:pPr>
            <a:r>
              <a:rPr lang="en-US" sz="2900">
                <a:solidFill>
                  <a:srgbClr val="EEF2F5"/>
                </a:solidFill>
                <a:latin typeface="Poppins Bold"/>
              </a:rPr>
              <a:t>’physics!’ → ’physics ’</a:t>
            </a:r>
          </a:p>
          <a:p>
            <a:pPr>
              <a:lnSpc>
                <a:spcPts val="3480"/>
              </a:lnSpc>
            </a:pPr>
            <a:r>
              <a:rPr lang="en-US" sz="2900">
                <a:solidFill>
                  <a:srgbClr val="EEF2F5"/>
                </a:solidFill>
                <a:latin typeface="Poppins Bold"/>
              </a:rPr>
              <a:t> ’chemistry, bio, ’ → ’chemistry bio’ </a:t>
            </a:r>
          </a:p>
          <a:p>
            <a:pPr>
              <a:lnSpc>
                <a:spcPts val="3480"/>
              </a:lnSpc>
            </a:pPr>
          </a:p>
          <a:p>
            <a:pPr>
              <a:lnSpc>
                <a:spcPts val="3480"/>
              </a:lnSpc>
            </a:pPr>
            <a:r>
              <a:rPr lang="en-US" sz="2900">
                <a:solidFill>
                  <a:srgbClr val="EEF2F5"/>
                </a:solidFill>
                <a:latin typeface="Poppins Bold"/>
              </a:rPr>
              <a:t>3. Uzastopno ponavljanje: </a:t>
            </a:r>
          </a:p>
          <a:p>
            <a:pPr>
              <a:lnSpc>
                <a:spcPts val="3480"/>
              </a:lnSpc>
            </a:pPr>
            <a:r>
              <a:rPr lang="en-US" sz="2900">
                <a:solidFill>
                  <a:srgbClr val="EEF2F5"/>
                </a:solidFill>
                <a:latin typeface="Poppins Bold"/>
              </a:rPr>
              <a:t>’physicsss’ → ” </a:t>
            </a:r>
          </a:p>
          <a:p>
            <a:pPr>
              <a:lnSpc>
                <a:spcPts val="3480"/>
              </a:lnSpc>
            </a:pPr>
          </a:p>
          <a:p>
            <a:pPr>
              <a:lnSpc>
                <a:spcPts val="3480"/>
              </a:lnSpc>
            </a:pPr>
            <a:r>
              <a:rPr lang="en-US" sz="2900">
                <a:solidFill>
                  <a:srgbClr val="EEF2F5"/>
                </a:solidFill>
                <a:latin typeface="Poppins Bold"/>
              </a:rPr>
              <a:t>4. Tokenizacija:</a:t>
            </a:r>
          </a:p>
          <a:p>
            <a:pPr>
              <a:lnSpc>
                <a:spcPts val="3480"/>
              </a:lnSpc>
            </a:pPr>
            <a:r>
              <a:rPr lang="en-US" sz="2900">
                <a:solidFill>
                  <a:srgbClr val="EEF2F5"/>
                </a:solidFill>
                <a:latin typeface="Poppins Bold"/>
              </a:rPr>
              <a:t> ’about physics’ → ’about’, ’physics’ </a:t>
            </a:r>
          </a:p>
        </p:txBody>
      </p:sp>
      <p:sp>
        <p:nvSpPr>
          <p:cNvPr name="TextBox 12" id="12"/>
          <p:cNvSpPr txBox="true"/>
          <p:nvPr/>
        </p:nvSpPr>
        <p:spPr>
          <a:xfrm rot="0">
            <a:off x="8064405" y="670338"/>
            <a:ext cx="8030924" cy="4631690"/>
          </a:xfrm>
          <a:prstGeom prst="rect">
            <a:avLst/>
          </a:prstGeom>
        </p:spPr>
        <p:txBody>
          <a:bodyPr anchor="t" rtlCol="false" tIns="0" lIns="0" bIns="0" rIns="0">
            <a:spAutoFit/>
          </a:bodyPr>
          <a:lstStyle/>
          <a:p>
            <a:pPr>
              <a:lnSpc>
                <a:spcPts val="4060"/>
              </a:lnSpc>
            </a:pPr>
            <a:r>
              <a:rPr lang="en-US" sz="2900">
                <a:solidFill>
                  <a:srgbClr val="EEF2F5"/>
                </a:solidFill>
                <a:latin typeface="Poppins Bold"/>
              </a:rPr>
              <a:t>5. Stop words:</a:t>
            </a:r>
          </a:p>
          <a:p>
            <a:pPr>
              <a:lnSpc>
                <a:spcPts val="4060"/>
              </a:lnSpc>
            </a:pPr>
            <a:r>
              <a:rPr lang="en-US" sz="2900">
                <a:solidFill>
                  <a:srgbClr val="EEF2F5"/>
                </a:solidFill>
                <a:latin typeface="Poppins Bold"/>
              </a:rPr>
              <a:t> ’there are bees’ → ’bees’ </a:t>
            </a:r>
          </a:p>
          <a:p>
            <a:pPr>
              <a:lnSpc>
                <a:spcPts val="4060"/>
              </a:lnSpc>
            </a:pPr>
          </a:p>
          <a:p>
            <a:pPr>
              <a:lnSpc>
                <a:spcPts val="4060"/>
              </a:lnSpc>
            </a:pPr>
            <a:r>
              <a:rPr lang="en-US" sz="2900">
                <a:solidFill>
                  <a:srgbClr val="EEF2F5"/>
                </a:solidFill>
                <a:latin typeface="Poppins Bold"/>
              </a:rPr>
              <a:t>6. Lematizacija: </a:t>
            </a:r>
          </a:p>
          <a:p>
            <a:pPr>
              <a:lnSpc>
                <a:spcPts val="4060"/>
              </a:lnSpc>
            </a:pPr>
            <a:r>
              <a:rPr lang="en-US" sz="2900">
                <a:solidFill>
                  <a:srgbClr val="EEF2F5"/>
                </a:solidFill>
                <a:latin typeface="Poppins Bold"/>
              </a:rPr>
              <a:t>’run’ → ’run’</a:t>
            </a:r>
          </a:p>
          <a:p>
            <a:pPr>
              <a:lnSpc>
                <a:spcPts val="4060"/>
              </a:lnSpc>
            </a:pPr>
            <a:r>
              <a:rPr lang="en-US" sz="2900">
                <a:solidFill>
                  <a:srgbClr val="EEF2F5"/>
                </a:solidFill>
                <a:latin typeface="Poppins Bold"/>
              </a:rPr>
              <a:t> ’running’ → ’run’</a:t>
            </a:r>
          </a:p>
          <a:p>
            <a:pPr>
              <a:lnSpc>
                <a:spcPts val="4060"/>
              </a:lnSpc>
            </a:pPr>
          </a:p>
          <a:p>
            <a:pPr>
              <a:lnSpc>
                <a:spcPts val="4060"/>
              </a:lnSpc>
            </a:pPr>
            <a:r>
              <a:rPr lang="en-US" sz="2900">
                <a:solidFill>
                  <a:srgbClr val="EEF2F5"/>
                </a:solidFill>
                <a:latin typeface="Poppins Bold"/>
              </a:rPr>
              <a:t> 7. Minimalna dužina: </a:t>
            </a:r>
          </a:p>
          <a:p>
            <a:pPr marL="0" indent="0" lvl="0">
              <a:lnSpc>
                <a:spcPts val="4060"/>
              </a:lnSpc>
              <a:spcBef>
                <a:spcPct val="0"/>
              </a:spcBef>
            </a:pPr>
            <a:r>
              <a:rPr lang="en-US" sz="2900">
                <a:solidFill>
                  <a:srgbClr val="EEF2F5"/>
                </a:solidFill>
                <a:latin typeface="Poppins Bold"/>
              </a:rPr>
              <a:t> ’to’ →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EF2F5"/>
        </a:solidFill>
      </p:bgPr>
    </p:bg>
    <p:spTree>
      <p:nvGrpSpPr>
        <p:cNvPr id="1" name=""/>
        <p:cNvGrpSpPr/>
        <p:nvPr/>
      </p:nvGrpSpPr>
      <p:grpSpPr>
        <a:xfrm>
          <a:off x="0" y="0"/>
          <a:ext cx="0" cy="0"/>
          <a:chOff x="0" y="0"/>
          <a:chExt cx="0" cy="0"/>
        </a:xfrm>
      </p:grpSpPr>
      <p:grpSp>
        <p:nvGrpSpPr>
          <p:cNvPr name="Group 2" id="2"/>
          <p:cNvGrpSpPr/>
          <p:nvPr/>
        </p:nvGrpSpPr>
        <p:grpSpPr>
          <a:xfrm rot="0">
            <a:off x="8346549" y="0"/>
            <a:ext cx="9941451" cy="3429000"/>
            <a:chOff x="0" y="0"/>
            <a:chExt cx="2356492" cy="812800"/>
          </a:xfrm>
        </p:grpSpPr>
        <p:sp>
          <p:nvSpPr>
            <p:cNvPr name="Freeform 3" id="3"/>
            <p:cNvSpPr/>
            <p:nvPr/>
          </p:nvSpPr>
          <p:spPr>
            <a:xfrm flipH="false" flipV="false" rot="0">
              <a:off x="0" y="0"/>
              <a:ext cx="2356492" cy="812800"/>
            </a:xfrm>
            <a:custGeom>
              <a:avLst/>
              <a:gdLst/>
              <a:ahLst/>
              <a:cxnLst/>
              <a:rect r="r" b="b" t="t" l="l"/>
              <a:pathLst>
                <a:path h="812800" w="2356492">
                  <a:moveTo>
                    <a:pt x="0" y="0"/>
                  </a:moveTo>
                  <a:lnTo>
                    <a:pt x="2356492" y="0"/>
                  </a:lnTo>
                  <a:lnTo>
                    <a:pt x="2356492" y="812800"/>
                  </a:lnTo>
                  <a:lnTo>
                    <a:pt x="0" y="812800"/>
                  </a:lnTo>
                  <a:close/>
                </a:path>
              </a:pathLst>
            </a:custGeom>
            <a:solidFill>
              <a:srgbClr val="071C42"/>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7478599" y="3429000"/>
            <a:ext cx="10809401" cy="3429000"/>
            <a:chOff x="0" y="0"/>
            <a:chExt cx="2562228" cy="812800"/>
          </a:xfrm>
        </p:grpSpPr>
        <p:sp>
          <p:nvSpPr>
            <p:cNvPr name="Freeform 6" id="6"/>
            <p:cNvSpPr/>
            <p:nvPr/>
          </p:nvSpPr>
          <p:spPr>
            <a:xfrm flipH="false" flipV="false" rot="0">
              <a:off x="0" y="0"/>
              <a:ext cx="2562228" cy="812800"/>
            </a:xfrm>
            <a:custGeom>
              <a:avLst/>
              <a:gdLst/>
              <a:ahLst/>
              <a:cxnLst/>
              <a:rect r="r" b="b" t="t" l="l"/>
              <a:pathLst>
                <a:path h="812800" w="2562228">
                  <a:moveTo>
                    <a:pt x="0" y="0"/>
                  </a:moveTo>
                  <a:lnTo>
                    <a:pt x="2562228" y="0"/>
                  </a:lnTo>
                  <a:lnTo>
                    <a:pt x="2562228" y="812800"/>
                  </a:lnTo>
                  <a:lnTo>
                    <a:pt x="0" y="812800"/>
                  </a:lnTo>
                  <a:close/>
                </a:path>
              </a:pathLst>
            </a:custGeom>
            <a:solidFill>
              <a:srgbClr val="3DCAB1"/>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6530127" y="6858000"/>
            <a:ext cx="11757873" cy="3429000"/>
            <a:chOff x="0" y="0"/>
            <a:chExt cx="2787051" cy="812800"/>
          </a:xfrm>
        </p:grpSpPr>
        <p:sp>
          <p:nvSpPr>
            <p:cNvPr name="Freeform 9" id="9"/>
            <p:cNvSpPr/>
            <p:nvPr/>
          </p:nvSpPr>
          <p:spPr>
            <a:xfrm flipH="false" flipV="false" rot="0">
              <a:off x="0" y="0"/>
              <a:ext cx="2787051" cy="812800"/>
            </a:xfrm>
            <a:custGeom>
              <a:avLst/>
              <a:gdLst/>
              <a:ahLst/>
              <a:cxnLst/>
              <a:rect r="r" b="b" t="t" l="l"/>
              <a:pathLst>
                <a:path h="812800" w="2787051">
                  <a:moveTo>
                    <a:pt x="0" y="0"/>
                  </a:moveTo>
                  <a:lnTo>
                    <a:pt x="2787051" y="0"/>
                  </a:lnTo>
                  <a:lnTo>
                    <a:pt x="2787051" y="812800"/>
                  </a:lnTo>
                  <a:lnTo>
                    <a:pt x="0" y="812800"/>
                  </a:lnTo>
                  <a:close/>
                </a:path>
              </a:pathLst>
            </a:custGeom>
            <a:solidFill>
              <a:srgbClr val="071C42"/>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true" flipV="false" rot="0">
            <a:off x="-2861667" y="-805804"/>
            <a:ext cx="8166327" cy="6636996"/>
          </a:xfrm>
          <a:custGeom>
            <a:avLst/>
            <a:gdLst/>
            <a:ahLst/>
            <a:cxnLst/>
            <a:rect r="r" b="b" t="t" l="l"/>
            <a:pathLst>
              <a:path h="6636996" w="8166327">
                <a:moveTo>
                  <a:pt x="8166327" y="0"/>
                </a:moveTo>
                <a:lnTo>
                  <a:pt x="0" y="0"/>
                </a:lnTo>
                <a:lnTo>
                  <a:pt x="0" y="6636996"/>
                </a:lnTo>
                <a:lnTo>
                  <a:pt x="8166327" y="6636996"/>
                </a:lnTo>
                <a:lnTo>
                  <a:pt x="816632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9735271" y="211413"/>
            <a:ext cx="8552729" cy="3160437"/>
          </a:xfrm>
          <a:custGeom>
            <a:avLst/>
            <a:gdLst/>
            <a:ahLst/>
            <a:cxnLst/>
            <a:rect r="r" b="b" t="t" l="l"/>
            <a:pathLst>
              <a:path h="3160437" w="8552729">
                <a:moveTo>
                  <a:pt x="0" y="0"/>
                </a:moveTo>
                <a:lnTo>
                  <a:pt x="8552729" y="0"/>
                </a:lnTo>
                <a:lnTo>
                  <a:pt x="8552729" y="3160437"/>
                </a:lnTo>
                <a:lnTo>
                  <a:pt x="0" y="3160437"/>
                </a:lnTo>
                <a:lnTo>
                  <a:pt x="0" y="0"/>
                </a:lnTo>
                <a:close/>
              </a:path>
            </a:pathLst>
          </a:custGeom>
          <a:blipFill>
            <a:blip r:embed="rId4"/>
            <a:stretch>
              <a:fillRect l="0" t="0" r="0" b="0"/>
            </a:stretch>
          </a:blipFill>
        </p:spPr>
      </p:sp>
      <p:sp>
        <p:nvSpPr>
          <p:cNvPr name="Freeform 13" id="13"/>
          <p:cNvSpPr/>
          <p:nvPr/>
        </p:nvSpPr>
        <p:spPr>
          <a:xfrm flipH="false" flipV="false" rot="0">
            <a:off x="9524524" y="3488538"/>
            <a:ext cx="8763476" cy="3275750"/>
          </a:xfrm>
          <a:custGeom>
            <a:avLst/>
            <a:gdLst/>
            <a:ahLst/>
            <a:cxnLst/>
            <a:rect r="r" b="b" t="t" l="l"/>
            <a:pathLst>
              <a:path h="3275750" w="8763476">
                <a:moveTo>
                  <a:pt x="0" y="0"/>
                </a:moveTo>
                <a:lnTo>
                  <a:pt x="8763476" y="0"/>
                </a:lnTo>
                <a:lnTo>
                  <a:pt x="8763476" y="3275750"/>
                </a:lnTo>
                <a:lnTo>
                  <a:pt x="0" y="3275750"/>
                </a:lnTo>
                <a:lnTo>
                  <a:pt x="0" y="0"/>
                </a:lnTo>
                <a:close/>
              </a:path>
            </a:pathLst>
          </a:custGeom>
          <a:blipFill>
            <a:blip r:embed="rId5"/>
            <a:stretch>
              <a:fillRect l="0" t="0" r="0" b="0"/>
            </a:stretch>
          </a:blipFill>
        </p:spPr>
      </p:sp>
      <p:sp>
        <p:nvSpPr>
          <p:cNvPr name="Freeform 14" id="14"/>
          <p:cNvSpPr/>
          <p:nvPr/>
        </p:nvSpPr>
        <p:spPr>
          <a:xfrm flipH="false" flipV="false" rot="0">
            <a:off x="9079638" y="6823826"/>
            <a:ext cx="9208362" cy="3492827"/>
          </a:xfrm>
          <a:custGeom>
            <a:avLst/>
            <a:gdLst/>
            <a:ahLst/>
            <a:cxnLst/>
            <a:rect r="r" b="b" t="t" l="l"/>
            <a:pathLst>
              <a:path h="3492827" w="9208362">
                <a:moveTo>
                  <a:pt x="0" y="0"/>
                </a:moveTo>
                <a:lnTo>
                  <a:pt x="9208362" y="0"/>
                </a:lnTo>
                <a:lnTo>
                  <a:pt x="9208362" y="3492827"/>
                </a:lnTo>
                <a:lnTo>
                  <a:pt x="0" y="3492827"/>
                </a:lnTo>
                <a:lnTo>
                  <a:pt x="0" y="0"/>
                </a:lnTo>
                <a:close/>
              </a:path>
            </a:pathLst>
          </a:custGeom>
          <a:blipFill>
            <a:blip r:embed="rId6"/>
            <a:stretch>
              <a:fillRect l="0" t="0" r="0" b="0"/>
            </a:stretch>
          </a:blipFill>
        </p:spPr>
      </p:sp>
      <p:sp>
        <p:nvSpPr>
          <p:cNvPr name="TextBox 15" id="15"/>
          <p:cNvSpPr txBox="true"/>
          <p:nvPr/>
        </p:nvSpPr>
        <p:spPr>
          <a:xfrm rot="0">
            <a:off x="1221496" y="5774042"/>
            <a:ext cx="5680477" cy="2600325"/>
          </a:xfrm>
          <a:prstGeom prst="rect">
            <a:avLst/>
          </a:prstGeom>
        </p:spPr>
        <p:txBody>
          <a:bodyPr anchor="t" rtlCol="false" tIns="0" lIns="0" bIns="0" rIns="0">
            <a:spAutoFit/>
          </a:bodyPr>
          <a:lstStyle/>
          <a:p>
            <a:pPr>
              <a:lnSpc>
                <a:spcPts val="6719"/>
              </a:lnSpc>
            </a:pPr>
            <a:r>
              <a:rPr lang="en-US" sz="5599">
                <a:solidFill>
                  <a:srgbClr val="101010"/>
                </a:solidFill>
                <a:latin typeface="Poppins Bold"/>
              </a:rPr>
              <a:t>Transformacije i čuvanje podataka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250955" y="1577083"/>
            <a:ext cx="11792838" cy="7681217"/>
            <a:chOff x="0" y="0"/>
            <a:chExt cx="2795339" cy="1820733"/>
          </a:xfrm>
        </p:grpSpPr>
        <p:sp>
          <p:nvSpPr>
            <p:cNvPr name="Freeform 3" id="3"/>
            <p:cNvSpPr/>
            <p:nvPr/>
          </p:nvSpPr>
          <p:spPr>
            <a:xfrm flipH="false" flipV="false" rot="0">
              <a:off x="0" y="0"/>
              <a:ext cx="2795339" cy="1820733"/>
            </a:xfrm>
            <a:custGeom>
              <a:avLst/>
              <a:gdLst/>
              <a:ahLst/>
              <a:cxnLst/>
              <a:rect r="r" b="b" t="t" l="l"/>
              <a:pathLst>
                <a:path h="1820733" w="2795339">
                  <a:moveTo>
                    <a:pt x="0" y="0"/>
                  </a:moveTo>
                  <a:lnTo>
                    <a:pt x="2795339" y="0"/>
                  </a:lnTo>
                  <a:lnTo>
                    <a:pt x="2795339" y="1820733"/>
                  </a:lnTo>
                  <a:lnTo>
                    <a:pt x="0" y="1820733"/>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a:off x="1028700" y="749645"/>
            <a:ext cx="16230600" cy="0"/>
          </a:xfrm>
          <a:prstGeom prst="line">
            <a:avLst/>
          </a:prstGeom>
          <a:ln cap="flat" w="19050">
            <a:solidFill>
              <a:srgbClr val="D9D9D9"/>
            </a:solidFill>
            <a:prstDash val="solid"/>
            <a:headEnd type="none" len="sm" w="sm"/>
            <a:tailEnd type="none" len="sm" w="sm"/>
          </a:ln>
        </p:spPr>
      </p:sp>
      <p:grpSp>
        <p:nvGrpSpPr>
          <p:cNvPr name="Group 6" id="6"/>
          <p:cNvGrpSpPr/>
          <p:nvPr/>
        </p:nvGrpSpPr>
        <p:grpSpPr>
          <a:xfrm rot="-5400000">
            <a:off x="-1974906" y="1974906"/>
            <a:ext cx="4238545" cy="288733"/>
            <a:chOff x="0" y="0"/>
            <a:chExt cx="1116325" cy="76045"/>
          </a:xfrm>
        </p:grpSpPr>
        <p:sp>
          <p:nvSpPr>
            <p:cNvPr name="Freeform 7" id="7"/>
            <p:cNvSpPr/>
            <p:nvPr/>
          </p:nvSpPr>
          <p:spPr>
            <a:xfrm flipH="false" flipV="false" rot="0">
              <a:off x="0" y="0"/>
              <a:ext cx="1116324" cy="76045"/>
            </a:xfrm>
            <a:custGeom>
              <a:avLst/>
              <a:gdLst/>
              <a:ahLst/>
              <a:cxnLst/>
              <a:rect r="r" b="b" t="t" l="l"/>
              <a:pathLst>
                <a:path h="76045" w="1116324">
                  <a:moveTo>
                    <a:pt x="0" y="0"/>
                  </a:moveTo>
                  <a:lnTo>
                    <a:pt x="1116324" y="0"/>
                  </a:lnTo>
                  <a:lnTo>
                    <a:pt x="1116324" y="76045"/>
                  </a:lnTo>
                  <a:lnTo>
                    <a:pt x="0" y="76045"/>
                  </a:lnTo>
                  <a:close/>
                </a:path>
              </a:pathLst>
            </a:custGeom>
            <a:solidFill>
              <a:srgbClr val="3DCAB1"/>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798228" y="5223816"/>
            <a:ext cx="4980238" cy="4056880"/>
          </a:xfrm>
          <a:custGeom>
            <a:avLst/>
            <a:gdLst/>
            <a:ahLst/>
            <a:cxnLst/>
            <a:rect r="r" b="b" t="t" l="l"/>
            <a:pathLst>
              <a:path h="4056880" w="4980238">
                <a:moveTo>
                  <a:pt x="0" y="0"/>
                </a:moveTo>
                <a:lnTo>
                  <a:pt x="4980238" y="0"/>
                </a:lnTo>
                <a:lnTo>
                  <a:pt x="4980238" y="4056880"/>
                </a:lnTo>
                <a:lnTo>
                  <a:pt x="0" y="4056880"/>
                </a:lnTo>
                <a:lnTo>
                  <a:pt x="0" y="0"/>
                </a:lnTo>
                <a:close/>
              </a:path>
            </a:pathLst>
          </a:custGeom>
          <a:blipFill>
            <a:blip r:embed="rId2"/>
            <a:stretch>
              <a:fillRect l="0" t="0" r="0" b="0"/>
            </a:stretch>
          </a:blipFill>
        </p:spPr>
      </p:sp>
      <p:sp>
        <p:nvSpPr>
          <p:cNvPr name="Freeform 10" id="10"/>
          <p:cNvSpPr/>
          <p:nvPr/>
        </p:nvSpPr>
        <p:spPr>
          <a:xfrm flipH="false" flipV="false" rot="0">
            <a:off x="-7732568" y="-1422188"/>
            <a:ext cx="9005307" cy="6565688"/>
          </a:xfrm>
          <a:custGeom>
            <a:avLst/>
            <a:gdLst/>
            <a:ahLst/>
            <a:cxnLst/>
            <a:rect r="r" b="b" t="t" l="l"/>
            <a:pathLst>
              <a:path h="6565688" w="9005307">
                <a:moveTo>
                  <a:pt x="0" y="0"/>
                </a:moveTo>
                <a:lnTo>
                  <a:pt x="9005308" y="0"/>
                </a:lnTo>
                <a:lnTo>
                  <a:pt x="9005308" y="6565688"/>
                </a:lnTo>
                <a:lnTo>
                  <a:pt x="0" y="65656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6250955" y="2027930"/>
            <a:ext cx="11792838" cy="4020069"/>
          </a:xfrm>
          <a:custGeom>
            <a:avLst/>
            <a:gdLst/>
            <a:ahLst/>
            <a:cxnLst/>
            <a:rect r="r" b="b" t="t" l="l"/>
            <a:pathLst>
              <a:path h="4020069" w="11792838">
                <a:moveTo>
                  <a:pt x="0" y="0"/>
                </a:moveTo>
                <a:lnTo>
                  <a:pt x="11792838" y="0"/>
                </a:lnTo>
                <a:lnTo>
                  <a:pt x="11792838" y="4020068"/>
                </a:lnTo>
                <a:lnTo>
                  <a:pt x="0" y="4020068"/>
                </a:lnTo>
                <a:lnTo>
                  <a:pt x="0" y="0"/>
                </a:lnTo>
                <a:close/>
              </a:path>
            </a:pathLst>
          </a:custGeom>
          <a:blipFill>
            <a:blip r:embed="rId5"/>
            <a:stretch>
              <a:fillRect l="0" t="0" r="0" b="0"/>
            </a:stretch>
          </a:blipFill>
        </p:spPr>
      </p:sp>
      <p:sp>
        <p:nvSpPr>
          <p:cNvPr name="Freeform 12" id="12"/>
          <p:cNvSpPr/>
          <p:nvPr/>
        </p:nvSpPr>
        <p:spPr>
          <a:xfrm flipH="false" flipV="false" rot="0">
            <a:off x="7654339" y="6525331"/>
            <a:ext cx="8706274" cy="2553282"/>
          </a:xfrm>
          <a:custGeom>
            <a:avLst/>
            <a:gdLst/>
            <a:ahLst/>
            <a:cxnLst/>
            <a:rect r="r" b="b" t="t" l="l"/>
            <a:pathLst>
              <a:path h="2553282" w="8706274">
                <a:moveTo>
                  <a:pt x="0" y="0"/>
                </a:moveTo>
                <a:lnTo>
                  <a:pt x="8706273" y="0"/>
                </a:lnTo>
                <a:lnTo>
                  <a:pt x="8706273" y="2553283"/>
                </a:lnTo>
                <a:lnTo>
                  <a:pt x="0" y="2553283"/>
                </a:lnTo>
                <a:lnTo>
                  <a:pt x="0" y="0"/>
                </a:lnTo>
                <a:close/>
              </a:path>
            </a:pathLst>
          </a:custGeom>
          <a:blipFill>
            <a:blip r:embed="rId6"/>
            <a:stretch>
              <a:fillRect l="0" t="0" r="0" b="0"/>
            </a:stretch>
          </a:blipFill>
        </p:spPr>
      </p:sp>
      <p:sp>
        <p:nvSpPr>
          <p:cNvPr name="TextBox 13" id="13"/>
          <p:cNvSpPr txBox="true"/>
          <p:nvPr/>
        </p:nvSpPr>
        <p:spPr>
          <a:xfrm rot="0">
            <a:off x="1028700" y="1519933"/>
            <a:ext cx="5297289" cy="958843"/>
          </a:xfrm>
          <a:prstGeom prst="rect">
            <a:avLst/>
          </a:prstGeom>
        </p:spPr>
        <p:txBody>
          <a:bodyPr anchor="t" rtlCol="false" tIns="0" lIns="0" bIns="0" rIns="0">
            <a:spAutoFit/>
          </a:bodyPr>
          <a:lstStyle/>
          <a:p>
            <a:pPr>
              <a:lnSpc>
                <a:spcPts val="7147"/>
              </a:lnSpc>
            </a:pPr>
            <a:r>
              <a:rPr lang="en-US" sz="5956">
                <a:solidFill>
                  <a:srgbClr val="071C42"/>
                </a:solidFill>
                <a:latin typeface="Poppins Bold"/>
              </a:rPr>
              <a:t>Naivni Bajes</a:t>
            </a:r>
          </a:p>
        </p:txBody>
      </p:sp>
      <p:sp>
        <p:nvSpPr>
          <p:cNvPr name="TextBox 14" id="14"/>
          <p:cNvSpPr txBox="true"/>
          <p:nvPr/>
        </p:nvSpPr>
        <p:spPr>
          <a:xfrm rot="0">
            <a:off x="2515185" y="9322912"/>
            <a:ext cx="1770932" cy="396239"/>
          </a:xfrm>
          <a:prstGeom prst="rect">
            <a:avLst/>
          </a:prstGeom>
        </p:spPr>
        <p:txBody>
          <a:bodyPr anchor="t" rtlCol="false" tIns="0" lIns="0" bIns="0" rIns="0">
            <a:spAutoFit/>
          </a:bodyPr>
          <a:lstStyle/>
          <a:p>
            <a:pPr algn="ctr" marL="0" indent="0" lvl="0">
              <a:lnSpc>
                <a:spcPts val="3360"/>
              </a:lnSpc>
              <a:spcBef>
                <a:spcPct val="0"/>
              </a:spcBef>
            </a:pPr>
            <a:r>
              <a:rPr lang="en-US" sz="2400">
                <a:solidFill>
                  <a:srgbClr val="071C42"/>
                </a:solidFill>
                <a:latin typeface="Open Sans Extra Bold"/>
              </a:rPr>
              <a:t>alpha  =  0</a:t>
            </a:r>
          </a:p>
        </p:txBody>
      </p:sp>
      <p:sp>
        <p:nvSpPr>
          <p:cNvPr name="TextBox 15" id="15"/>
          <p:cNvSpPr txBox="true"/>
          <p:nvPr/>
        </p:nvSpPr>
        <p:spPr>
          <a:xfrm rot="0">
            <a:off x="1272740" y="2632591"/>
            <a:ext cx="4627379" cy="2003739"/>
          </a:xfrm>
          <a:prstGeom prst="rect">
            <a:avLst/>
          </a:prstGeom>
        </p:spPr>
        <p:txBody>
          <a:bodyPr anchor="t" rtlCol="false" tIns="0" lIns="0" bIns="0" rIns="0">
            <a:spAutoFit/>
          </a:bodyPr>
          <a:lstStyle/>
          <a:p>
            <a:pPr algn="r">
              <a:lnSpc>
                <a:spcPts val="4007"/>
              </a:lnSpc>
            </a:pPr>
            <a:r>
              <a:rPr lang="en-US" sz="2862">
                <a:solidFill>
                  <a:srgbClr val="071C42"/>
                </a:solidFill>
                <a:latin typeface="Open Sans Light"/>
              </a:rPr>
              <a:t>Ispitivanje performansi modela za razlicite vrednosti parametra alfa </a:t>
            </a:r>
          </a:p>
          <a:p>
            <a:pPr algn="r">
              <a:lnSpc>
                <a:spcPts val="4007"/>
              </a:lnSpc>
              <a:spcBef>
                <a:spcPct val="0"/>
              </a:spcBef>
            </a:pPr>
            <a:r>
              <a:rPr lang="en-US" sz="2862">
                <a:solidFill>
                  <a:srgbClr val="071C42"/>
                </a:solidFill>
                <a:latin typeface="Open Sans Light"/>
              </a:rPr>
              <a:t>[0.0, 0.1, 0.5, 1.0, 2.0]</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EF2F5"/>
        </a:solidFill>
      </p:bgPr>
    </p:bg>
    <p:spTree>
      <p:nvGrpSpPr>
        <p:cNvPr id="1" name=""/>
        <p:cNvGrpSpPr/>
        <p:nvPr/>
      </p:nvGrpSpPr>
      <p:grpSpPr>
        <a:xfrm>
          <a:off x="0" y="0"/>
          <a:ext cx="0" cy="0"/>
          <a:chOff x="0" y="0"/>
          <a:chExt cx="0" cy="0"/>
        </a:xfrm>
      </p:grpSpPr>
      <p:grpSp>
        <p:nvGrpSpPr>
          <p:cNvPr name="Group 2" id="2"/>
          <p:cNvGrpSpPr/>
          <p:nvPr/>
        </p:nvGrpSpPr>
        <p:grpSpPr>
          <a:xfrm rot="0">
            <a:off x="0" y="5143500"/>
            <a:ext cx="6121614" cy="5143500"/>
            <a:chOff x="0" y="0"/>
            <a:chExt cx="1451049" cy="1219200"/>
          </a:xfrm>
        </p:grpSpPr>
        <p:sp>
          <p:nvSpPr>
            <p:cNvPr name="Freeform 3" id="3"/>
            <p:cNvSpPr/>
            <p:nvPr/>
          </p:nvSpPr>
          <p:spPr>
            <a:xfrm flipH="false" flipV="false" rot="0">
              <a:off x="0" y="0"/>
              <a:ext cx="1451049" cy="1219200"/>
            </a:xfrm>
            <a:custGeom>
              <a:avLst/>
              <a:gdLst/>
              <a:ahLst/>
              <a:cxnLst/>
              <a:rect r="r" b="b" t="t" l="l"/>
              <a:pathLst>
                <a:path h="1219200" w="1451049">
                  <a:moveTo>
                    <a:pt x="0" y="0"/>
                  </a:moveTo>
                  <a:lnTo>
                    <a:pt x="1451049" y="0"/>
                  </a:lnTo>
                  <a:lnTo>
                    <a:pt x="1451049" y="1219200"/>
                  </a:lnTo>
                  <a:lnTo>
                    <a:pt x="0" y="1219200"/>
                  </a:lnTo>
                  <a:close/>
                </a:path>
              </a:pathLst>
            </a:custGeom>
            <a:solidFill>
              <a:srgbClr val="071C42"/>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8187217" y="-1676277"/>
            <a:ext cx="12260528" cy="8939040"/>
          </a:xfrm>
          <a:custGeom>
            <a:avLst/>
            <a:gdLst/>
            <a:ahLst/>
            <a:cxnLst/>
            <a:rect r="r" b="b" t="t" l="l"/>
            <a:pathLst>
              <a:path h="8939040" w="12260528">
                <a:moveTo>
                  <a:pt x="0" y="0"/>
                </a:moveTo>
                <a:lnTo>
                  <a:pt x="12260529" y="0"/>
                </a:lnTo>
                <a:lnTo>
                  <a:pt x="12260529" y="8939040"/>
                </a:lnTo>
                <a:lnTo>
                  <a:pt x="0" y="89390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6121614" y="5143500"/>
            <a:ext cx="6044772" cy="5143500"/>
            <a:chOff x="0" y="0"/>
            <a:chExt cx="1432835" cy="1219200"/>
          </a:xfrm>
        </p:grpSpPr>
        <p:sp>
          <p:nvSpPr>
            <p:cNvPr name="Freeform 7" id="7"/>
            <p:cNvSpPr/>
            <p:nvPr/>
          </p:nvSpPr>
          <p:spPr>
            <a:xfrm flipH="false" flipV="false" rot="0">
              <a:off x="0" y="0"/>
              <a:ext cx="1432835" cy="1219200"/>
            </a:xfrm>
            <a:custGeom>
              <a:avLst/>
              <a:gdLst/>
              <a:ahLst/>
              <a:cxnLst/>
              <a:rect r="r" b="b" t="t" l="l"/>
              <a:pathLst>
                <a:path h="1219200" w="1432835">
                  <a:moveTo>
                    <a:pt x="0" y="0"/>
                  </a:moveTo>
                  <a:lnTo>
                    <a:pt x="1432835" y="0"/>
                  </a:lnTo>
                  <a:lnTo>
                    <a:pt x="1432835" y="1219200"/>
                  </a:lnTo>
                  <a:lnTo>
                    <a:pt x="0" y="1219200"/>
                  </a:lnTo>
                  <a:close/>
                </a:path>
              </a:pathLst>
            </a:custGeom>
            <a:solidFill>
              <a:srgbClr val="3DCAB1"/>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1335252" y="5143500"/>
            <a:ext cx="6952748" cy="5143500"/>
            <a:chOff x="0" y="0"/>
            <a:chExt cx="1648059" cy="1219200"/>
          </a:xfrm>
        </p:grpSpPr>
        <p:sp>
          <p:nvSpPr>
            <p:cNvPr name="Freeform 10" id="10"/>
            <p:cNvSpPr/>
            <p:nvPr/>
          </p:nvSpPr>
          <p:spPr>
            <a:xfrm flipH="false" flipV="false" rot="0">
              <a:off x="0" y="0"/>
              <a:ext cx="1648059" cy="1219200"/>
            </a:xfrm>
            <a:custGeom>
              <a:avLst/>
              <a:gdLst/>
              <a:ahLst/>
              <a:cxnLst/>
              <a:rect r="r" b="b" t="t" l="l"/>
              <a:pathLst>
                <a:path h="1219200" w="1648059">
                  <a:moveTo>
                    <a:pt x="0" y="0"/>
                  </a:moveTo>
                  <a:lnTo>
                    <a:pt x="1648059" y="0"/>
                  </a:lnTo>
                  <a:lnTo>
                    <a:pt x="1648059" y="1219200"/>
                  </a:lnTo>
                  <a:lnTo>
                    <a:pt x="0" y="1219200"/>
                  </a:lnTo>
                  <a:close/>
                </a:path>
              </a:pathLst>
            </a:custGeom>
            <a:solidFill>
              <a:srgbClr val="071C42"/>
            </a:solidFill>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AutoShape 12" id="12"/>
          <p:cNvSpPr/>
          <p:nvPr/>
        </p:nvSpPr>
        <p:spPr>
          <a:xfrm rot="0">
            <a:off x="1028700" y="601417"/>
            <a:ext cx="16230600" cy="0"/>
          </a:xfrm>
          <a:prstGeom prst="line">
            <a:avLst/>
          </a:prstGeom>
          <a:ln cap="flat" w="19050">
            <a:solidFill>
              <a:srgbClr val="D9D9D9"/>
            </a:solidFill>
            <a:prstDash val="solid"/>
            <a:headEnd type="none" len="sm" w="sm"/>
            <a:tailEnd type="none" len="sm" w="sm"/>
          </a:ln>
        </p:spPr>
      </p:sp>
      <p:sp>
        <p:nvSpPr>
          <p:cNvPr name="Freeform 13" id="13"/>
          <p:cNvSpPr/>
          <p:nvPr/>
        </p:nvSpPr>
        <p:spPr>
          <a:xfrm flipH="false" flipV="false" rot="0">
            <a:off x="169357" y="5427244"/>
            <a:ext cx="5731298" cy="4576013"/>
          </a:xfrm>
          <a:custGeom>
            <a:avLst/>
            <a:gdLst/>
            <a:ahLst/>
            <a:cxnLst/>
            <a:rect r="r" b="b" t="t" l="l"/>
            <a:pathLst>
              <a:path h="4576013" w="5731298">
                <a:moveTo>
                  <a:pt x="0" y="0"/>
                </a:moveTo>
                <a:lnTo>
                  <a:pt x="5731298" y="0"/>
                </a:lnTo>
                <a:lnTo>
                  <a:pt x="5731298" y="4576012"/>
                </a:lnTo>
                <a:lnTo>
                  <a:pt x="0" y="4576012"/>
                </a:lnTo>
                <a:lnTo>
                  <a:pt x="0" y="0"/>
                </a:lnTo>
                <a:close/>
              </a:path>
            </a:pathLst>
          </a:custGeom>
          <a:blipFill>
            <a:blip r:embed="rId4"/>
            <a:stretch>
              <a:fillRect l="0" t="0" r="0" b="0"/>
            </a:stretch>
          </a:blipFill>
        </p:spPr>
      </p:sp>
      <p:sp>
        <p:nvSpPr>
          <p:cNvPr name="Freeform 14" id="14"/>
          <p:cNvSpPr/>
          <p:nvPr/>
        </p:nvSpPr>
        <p:spPr>
          <a:xfrm flipH="false" flipV="false" rot="0">
            <a:off x="6295652" y="5285372"/>
            <a:ext cx="4868150" cy="4859756"/>
          </a:xfrm>
          <a:custGeom>
            <a:avLst/>
            <a:gdLst/>
            <a:ahLst/>
            <a:cxnLst/>
            <a:rect r="r" b="b" t="t" l="l"/>
            <a:pathLst>
              <a:path h="4859756" w="4868150">
                <a:moveTo>
                  <a:pt x="0" y="0"/>
                </a:moveTo>
                <a:lnTo>
                  <a:pt x="4868150" y="0"/>
                </a:lnTo>
                <a:lnTo>
                  <a:pt x="4868150" y="4859756"/>
                </a:lnTo>
                <a:lnTo>
                  <a:pt x="0" y="4859756"/>
                </a:lnTo>
                <a:lnTo>
                  <a:pt x="0" y="0"/>
                </a:lnTo>
                <a:close/>
              </a:path>
            </a:pathLst>
          </a:custGeom>
          <a:blipFill>
            <a:blip r:embed="rId5"/>
            <a:stretch>
              <a:fillRect l="0" t="0" r="0" b="0"/>
            </a:stretch>
          </a:blipFill>
        </p:spPr>
      </p:sp>
      <p:sp>
        <p:nvSpPr>
          <p:cNvPr name="Freeform 15" id="15"/>
          <p:cNvSpPr/>
          <p:nvPr/>
        </p:nvSpPr>
        <p:spPr>
          <a:xfrm flipH="false" flipV="false" rot="0">
            <a:off x="11609656" y="5227293"/>
            <a:ext cx="6403939" cy="4975914"/>
          </a:xfrm>
          <a:custGeom>
            <a:avLst/>
            <a:gdLst/>
            <a:ahLst/>
            <a:cxnLst/>
            <a:rect r="r" b="b" t="t" l="l"/>
            <a:pathLst>
              <a:path h="4975914" w="6403939">
                <a:moveTo>
                  <a:pt x="0" y="0"/>
                </a:moveTo>
                <a:lnTo>
                  <a:pt x="6403939" y="0"/>
                </a:lnTo>
                <a:lnTo>
                  <a:pt x="6403939" y="4975914"/>
                </a:lnTo>
                <a:lnTo>
                  <a:pt x="0" y="4975914"/>
                </a:lnTo>
                <a:lnTo>
                  <a:pt x="0" y="0"/>
                </a:lnTo>
                <a:close/>
              </a:path>
            </a:pathLst>
          </a:custGeom>
          <a:blipFill>
            <a:blip r:embed="rId6"/>
            <a:stretch>
              <a:fillRect l="0" t="0" r="0" b="0"/>
            </a:stretch>
          </a:blipFill>
        </p:spPr>
      </p:sp>
      <p:sp>
        <p:nvSpPr>
          <p:cNvPr name="Freeform 16" id="16"/>
          <p:cNvSpPr/>
          <p:nvPr/>
        </p:nvSpPr>
        <p:spPr>
          <a:xfrm flipH="false" flipV="false" rot="0">
            <a:off x="10146131" y="756072"/>
            <a:ext cx="7867465" cy="3490362"/>
          </a:xfrm>
          <a:custGeom>
            <a:avLst/>
            <a:gdLst/>
            <a:ahLst/>
            <a:cxnLst/>
            <a:rect r="r" b="b" t="t" l="l"/>
            <a:pathLst>
              <a:path h="3490362" w="7867465">
                <a:moveTo>
                  <a:pt x="0" y="0"/>
                </a:moveTo>
                <a:lnTo>
                  <a:pt x="7867464" y="0"/>
                </a:lnTo>
                <a:lnTo>
                  <a:pt x="7867464" y="3490362"/>
                </a:lnTo>
                <a:lnTo>
                  <a:pt x="0" y="3490362"/>
                </a:lnTo>
                <a:lnTo>
                  <a:pt x="0" y="0"/>
                </a:lnTo>
                <a:close/>
              </a:path>
            </a:pathLst>
          </a:custGeom>
          <a:blipFill>
            <a:blip r:embed="rId7"/>
            <a:stretch>
              <a:fillRect l="0" t="0" r="0" b="0"/>
            </a:stretch>
          </a:blipFill>
        </p:spPr>
      </p:sp>
      <p:sp>
        <p:nvSpPr>
          <p:cNvPr name="TextBox 17" id="17"/>
          <p:cNvSpPr txBox="true"/>
          <p:nvPr/>
        </p:nvSpPr>
        <p:spPr>
          <a:xfrm rot="0">
            <a:off x="1028700" y="1596378"/>
            <a:ext cx="5814035" cy="1752600"/>
          </a:xfrm>
          <a:prstGeom prst="rect">
            <a:avLst/>
          </a:prstGeom>
        </p:spPr>
        <p:txBody>
          <a:bodyPr anchor="t" rtlCol="false" tIns="0" lIns="0" bIns="0" rIns="0">
            <a:spAutoFit/>
          </a:bodyPr>
          <a:lstStyle/>
          <a:p>
            <a:pPr>
              <a:lnSpc>
                <a:spcPts val="6719"/>
              </a:lnSpc>
            </a:pPr>
            <a:r>
              <a:rPr lang="en-US" sz="5599">
                <a:solidFill>
                  <a:srgbClr val="071C42"/>
                </a:solidFill>
                <a:latin typeface="Poppins Bold"/>
              </a:rPr>
              <a:t>Rezultati na test skupu</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AutoShape 2" id="2"/>
          <p:cNvSpPr/>
          <p:nvPr/>
        </p:nvSpPr>
        <p:spPr>
          <a:xfrm rot="0">
            <a:off x="1028700" y="601417"/>
            <a:ext cx="16230600" cy="0"/>
          </a:xfrm>
          <a:prstGeom prst="line">
            <a:avLst/>
          </a:prstGeom>
          <a:ln cap="flat" w="19050">
            <a:solidFill>
              <a:srgbClr val="D9D9D9"/>
            </a:solidFill>
            <a:prstDash val="solid"/>
            <a:headEnd type="none" len="sm" w="sm"/>
            <a:tailEnd type="none" len="sm" w="sm"/>
          </a:ln>
        </p:spPr>
      </p:sp>
      <p:grpSp>
        <p:nvGrpSpPr>
          <p:cNvPr name="Group 3" id="3"/>
          <p:cNvGrpSpPr/>
          <p:nvPr/>
        </p:nvGrpSpPr>
        <p:grpSpPr>
          <a:xfrm rot="0">
            <a:off x="8981917" y="9998267"/>
            <a:ext cx="9995383" cy="288733"/>
            <a:chOff x="0" y="0"/>
            <a:chExt cx="2632529" cy="76045"/>
          </a:xfrm>
        </p:grpSpPr>
        <p:sp>
          <p:nvSpPr>
            <p:cNvPr name="Freeform 4" id="4"/>
            <p:cNvSpPr/>
            <p:nvPr/>
          </p:nvSpPr>
          <p:spPr>
            <a:xfrm flipH="false" flipV="false" rot="0">
              <a:off x="0" y="0"/>
              <a:ext cx="2632529" cy="76045"/>
            </a:xfrm>
            <a:custGeom>
              <a:avLst/>
              <a:gdLst/>
              <a:ahLst/>
              <a:cxnLst/>
              <a:rect r="r" b="b" t="t" l="l"/>
              <a:pathLst>
                <a:path h="76045" w="2632529">
                  <a:moveTo>
                    <a:pt x="0" y="0"/>
                  </a:moveTo>
                  <a:lnTo>
                    <a:pt x="2632529" y="0"/>
                  </a:lnTo>
                  <a:lnTo>
                    <a:pt x="2632529" y="76045"/>
                  </a:lnTo>
                  <a:lnTo>
                    <a:pt x="0" y="76045"/>
                  </a:lnTo>
                  <a:close/>
                </a:path>
              </a:pathLst>
            </a:custGeom>
            <a:solidFill>
              <a:srgbClr val="3DCAB1"/>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6948696" y="915953"/>
            <a:ext cx="11084922" cy="8786829"/>
          </a:xfrm>
          <a:custGeom>
            <a:avLst/>
            <a:gdLst/>
            <a:ahLst/>
            <a:cxnLst/>
            <a:rect r="r" b="b" t="t" l="l"/>
            <a:pathLst>
              <a:path h="8786829" w="11084922">
                <a:moveTo>
                  <a:pt x="0" y="0"/>
                </a:moveTo>
                <a:lnTo>
                  <a:pt x="11084922" y="0"/>
                </a:lnTo>
                <a:lnTo>
                  <a:pt x="11084922" y="8786828"/>
                </a:lnTo>
                <a:lnTo>
                  <a:pt x="0" y="8786828"/>
                </a:lnTo>
                <a:lnTo>
                  <a:pt x="0" y="0"/>
                </a:lnTo>
                <a:close/>
              </a:path>
            </a:pathLst>
          </a:custGeom>
          <a:blipFill>
            <a:blip r:embed="rId2"/>
            <a:stretch>
              <a:fillRect l="0" t="0" r="0" b="0"/>
            </a:stretch>
          </a:blipFill>
        </p:spPr>
      </p:sp>
      <p:sp>
        <p:nvSpPr>
          <p:cNvPr name="Freeform 7" id="7"/>
          <p:cNvSpPr/>
          <p:nvPr/>
        </p:nvSpPr>
        <p:spPr>
          <a:xfrm flipH="true" flipV="false" rot="0">
            <a:off x="-1990879" y="1427962"/>
            <a:ext cx="9143383" cy="7431077"/>
          </a:xfrm>
          <a:custGeom>
            <a:avLst/>
            <a:gdLst/>
            <a:ahLst/>
            <a:cxnLst/>
            <a:rect r="r" b="b" t="t" l="l"/>
            <a:pathLst>
              <a:path h="7431077" w="9143383">
                <a:moveTo>
                  <a:pt x="9143383" y="0"/>
                </a:moveTo>
                <a:lnTo>
                  <a:pt x="0" y="0"/>
                </a:lnTo>
                <a:lnTo>
                  <a:pt x="0" y="7431076"/>
                </a:lnTo>
                <a:lnTo>
                  <a:pt x="9143383" y="7431076"/>
                </a:lnTo>
                <a:lnTo>
                  <a:pt x="9143383"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448618" y="8745855"/>
            <a:ext cx="6295132" cy="920115"/>
          </a:xfrm>
          <a:prstGeom prst="rect">
            <a:avLst/>
          </a:prstGeom>
        </p:spPr>
        <p:txBody>
          <a:bodyPr anchor="t" rtlCol="false" tIns="0" lIns="0" bIns="0" rIns="0">
            <a:spAutoFit/>
          </a:bodyPr>
          <a:lstStyle/>
          <a:p>
            <a:pPr algn="ctr">
              <a:lnSpc>
                <a:spcPts val="7559"/>
              </a:lnSpc>
            </a:pPr>
            <a:r>
              <a:rPr lang="en-US" sz="5399">
                <a:solidFill>
                  <a:srgbClr val="EEF2F5"/>
                </a:solidFill>
                <a:latin typeface="Open Sans Extra Bold"/>
              </a:rPr>
              <a:t>Neuronske mreže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DAFmfakkpjQ</dc:identifier>
  <dcterms:modified xsi:type="dcterms:W3CDTF">2011-08-01T06:04:30Z</dcterms:modified>
  <cp:revision>1</cp:revision>
  <dc:title>Physics vs Biology vs Chemistry</dc:title>
</cp:coreProperties>
</file>